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9" r:id="rId4"/>
    <p:sldId id="260" r:id="rId5"/>
    <p:sldId id="261" r:id="rId6"/>
    <p:sldId id="271" r:id="rId7"/>
    <p:sldId id="258" r:id="rId8"/>
    <p:sldId id="262" r:id="rId9"/>
    <p:sldId id="274" r:id="rId10"/>
    <p:sldId id="286" r:id="rId11"/>
    <p:sldId id="275" r:id="rId12"/>
    <p:sldId id="277" r:id="rId13"/>
    <p:sldId id="278" r:id="rId14"/>
    <p:sldId id="279" r:id="rId15"/>
    <p:sldId id="280" r:id="rId16"/>
    <p:sldId id="281" r:id="rId17"/>
    <p:sldId id="265" r:id="rId18"/>
    <p:sldId id="270" r:id="rId19"/>
    <p:sldId id="266" r:id="rId20"/>
    <p:sldId id="282" r:id="rId21"/>
    <p:sldId id="283" r:id="rId22"/>
    <p:sldId id="284" r:id="rId23"/>
    <p:sldId id="273" r:id="rId24"/>
    <p:sldId id="285" r:id="rId25"/>
    <p:sldId id="28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401" autoAdjust="0"/>
  </p:normalViewPr>
  <p:slideViewPr>
    <p:cSldViewPr>
      <p:cViewPr>
        <p:scale>
          <a:sx n="50" d="100"/>
          <a:sy n="50" d="100"/>
        </p:scale>
        <p:origin x="-1090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Ludi\AppData\Local\Microsoft\Windows\Temporary%20Internet%20Files\Content.IE5\PI6P0KPH\a01jul2015_tcm77-408145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GB" sz="1600" b="0" i="0" baseline="0" dirty="0" smtClean="0"/>
              <a:t>Quarterly seasonally adjusted Mar-May 1992 - Mar-May 2015</a:t>
            </a:r>
          </a:p>
        </c:rich>
      </c:tx>
      <c:layout>
        <c:manualLayout>
          <c:xMode val="edge"/>
          <c:yMode val="edge"/>
          <c:x val="0.211152300678489"/>
          <c:y val="5.706065339145333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0209627642159739E-2"/>
          <c:y val="0.16296003875386431"/>
          <c:w val="0.78784277164877536"/>
          <c:h val="0.71374034421012134"/>
        </c:manualLayout>
      </c:layout>
      <c:lineChart>
        <c:grouping val="standard"/>
        <c:varyColors val="0"/>
        <c:ser>
          <c:idx val="3"/>
          <c:order val="0"/>
          <c:tx>
            <c:v>Age 35-49</c:v>
          </c:tx>
          <c:marker>
            <c:symbol val="none"/>
          </c:marker>
          <c:cat>
            <c:strRef>
              <c:f>'2'!$BN$10:$BN$286</c:f>
              <c:strCache>
                <c:ptCount val="277"/>
                <c:pt idx="0">
                  <c:v>1992</c:v>
                </c:pt>
                <c:pt idx="1">
                  <c:v>1992</c:v>
                </c:pt>
                <c:pt idx="2">
                  <c:v>1992</c:v>
                </c:pt>
                <c:pt idx="3">
                  <c:v>1992</c:v>
                </c:pt>
                <c:pt idx="4">
                  <c:v>1992</c:v>
                </c:pt>
                <c:pt idx="5">
                  <c:v>1992</c:v>
                </c:pt>
                <c:pt idx="6">
                  <c:v>1992</c:v>
                </c:pt>
                <c:pt idx="7">
                  <c:v>1992</c:v>
                </c:pt>
                <c:pt idx="8">
                  <c:v>1993</c:v>
                </c:pt>
                <c:pt idx="9">
                  <c:v>1993</c:v>
                </c:pt>
                <c:pt idx="10">
                  <c:v>1993</c:v>
                </c:pt>
                <c:pt idx="11">
                  <c:v>1993</c:v>
                </c:pt>
                <c:pt idx="12">
                  <c:v>1993</c:v>
                </c:pt>
                <c:pt idx="13">
                  <c:v>1993</c:v>
                </c:pt>
                <c:pt idx="14">
                  <c:v>1993</c:v>
                </c:pt>
                <c:pt idx="15">
                  <c:v>1993</c:v>
                </c:pt>
                <c:pt idx="16">
                  <c:v>1993</c:v>
                </c:pt>
                <c:pt idx="17">
                  <c:v>1993</c:v>
                </c:pt>
                <c:pt idx="18">
                  <c:v>1993</c:v>
                </c:pt>
                <c:pt idx="19">
                  <c:v>1993</c:v>
                </c:pt>
                <c:pt idx="20">
                  <c:v>1994</c:v>
                </c:pt>
                <c:pt idx="21">
                  <c:v>1994</c:v>
                </c:pt>
                <c:pt idx="22">
                  <c:v>1994</c:v>
                </c:pt>
                <c:pt idx="23">
                  <c:v>1994</c:v>
                </c:pt>
                <c:pt idx="24">
                  <c:v>1994</c:v>
                </c:pt>
                <c:pt idx="25">
                  <c:v>1994</c:v>
                </c:pt>
                <c:pt idx="26">
                  <c:v>1994</c:v>
                </c:pt>
                <c:pt idx="27">
                  <c:v>1994</c:v>
                </c:pt>
                <c:pt idx="28">
                  <c:v>1994</c:v>
                </c:pt>
                <c:pt idx="29">
                  <c:v>1994</c:v>
                </c:pt>
                <c:pt idx="30">
                  <c:v>1994</c:v>
                </c:pt>
                <c:pt idx="31">
                  <c:v>1994</c:v>
                </c:pt>
                <c:pt idx="32">
                  <c:v>1995</c:v>
                </c:pt>
                <c:pt idx="33">
                  <c:v>1995</c:v>
                </c:pt>
                <c:pt idx="34">
                  <c:v>1995</c:v>
                </c:pt>
                <c:pt idx="35">
                  <c:v>1995</c:v>
                </c:pt>
                <c:pt idx="36">
                  <c:v>1995</c:v>
                </c:pt>
                <c:pt idx="37">
                  <c:v>1995</c:v>
                </c:pt>
                <c:pt idx="38">
                  <c:v>1995</c:v>
                </c:pt>
                <c:pt idx="39">
                  <c:v>1995</c:v>
                </c:pt>
                <c:pt idx="40">
                  <c:v>1995</c:v>
                </c:pt>
                <c:pt idx="41">
                  <c:v>1995</c:v>
                </c:pt>
                <c:pt idx="42">
                  <c:v>1995</c:v>
                </c:pt>
                <c:pt idx="43">
                  <c:v>1995</c:v>
                </c:pt>
                <c:pt idx="44">
                  <c:v>1996</c:v>
                </c:pt>
                <c:pt idx="45">
                  <c:v>1996</c:v>
                </c:pt>
                <c:pt idx="46">
                  <c:v>1996</c:v>
                </c:pt>
                <c:pt idx="47">
                  <c:v>1996</c:v>
                </c:pt>
                <c:pt idx="48">
                  <c:v>1996</c:v>
                </c:pt>
                <c:pt idx="49">
                  <c:v>1996</c:v>
                </c:pt>
                <c:pt idx="50">
                  <c:v>1996</c:v>
                </c:pt>
                <c:pt idx="51">
                  <c:v>1996</c:v>
                </c:pt>
                <c:pt idx="52">
                  <c:v>1996</c:v>
                </c:pt>
                <c:pt idx="53">
                  <c:v>1996</c:v>
                </c:pt>
                <c:pt idx="54">
                  <c:v>1996</c:v>
                </c:pt>
                <c:pt idx="55">
                  <c:v>1996</c:v>
                </c:pt>
                <c:pt idx="56">
                  <c:v>1997</c:v>
                </c:pt>
                <c:pt idx="57">
                  <c:v>1997</c:v>
                </c:pt>
                <c:pt idx="58">
                  <c:v>1997</c:v>
                </c:pt>
                <c:pt idx="59">
                  <c:v>1997</c:v>
                </c:pt>
                <c:pt idx="60">
                  <c:v>1997</c:v>
                </c:pt>
                <c:pt idx="61">
                  <c:v>1997</c:v>
                </c:pt>
                <c:pt idx="62">
                  <c:v>1997</c:v>
                </c:pt>
                <c:pt idx="63">
                  <c:v>1997</c:v>
                </c:pt>
                <c:pt idx="64">
                  <c:v>1997</c:v>
                </c:pt>
                <c:pt idx="65">
                  <c:v>1997</c:v>
                </c:pt>
                <c:pt idx="66">
                  <c:v>1997</c:v>
                </c:pt>
                <c:pt idx="67">
                  <c:v>1997</c:v>
                </c:pt>
                <c:pt idx="68">
                  <c:v>1998</c:v>
                </c:pt>
                <c:pt idx="69">
                  <c:v>1998</c:v>
                </c:pt>
                <c:pt idx="70">
                  <c:v>1998</c:v>
                </c:pt>
                <c:pt idx="71">
                  <c:v>1998</c:v>
                </c:pt>
                <c:pt idx="72">
                  <c:v>1998</c:v>
                </c:pt>
                <c:pt idx="73">
                  <c:v>1998</c:v>
                </c:pt>
                <c:pt idx="74">
                  <c:v>1998</c:v>
                </c:pt>
                <c:pt idx="75">
                  <c:v>1998</c:v>
                </c:pt>
                <c:pt idx="76">
                  <c:v>1998</c:v>
                </c:pt>
                <c:pt idx="77">
                  <c:v>1998</c:v>
                </c:pt>
                <c:pt idx="78">
                  <c:v>1998</c:v>
                </c:pt>
                <c:pt idx="79">
                  <c:v>1998</c:v>
                </c:pt>
                <c:pt idx="80">
                  <c:v>1999</c:v>
                </c:pt>
                <c:pt idx="81">
                  <c:v>1999</c:v>
                </c:pt>
                <c:pt idx="82">
                  <c:v>1999</c:v>
                </c:pt>
                <c:pt idx="83">
                  <c:v>1999</c:v>
                </c:pt>
                <c:pt idx="84">
                  <c:v>1999</c:v>
                </c:pt>
                <c:pt idx="85">
                  <c:v>1999</c:v>
                </c:pt>
                <c:pt idx="86">
                  <c:v>1999</c:v>
                </c:pt>
                <c:pt idx="87">
                  <c:v>1999</c:v>
                </c:pt>
                <c:pt idx="88">
                  <c:v>1999</c:v>
                </c:pt>
                <c:pt idx="89">
                  <c:v>1999</c:v>
                </c:pt>
                <c:pt idx="90">
                  <c:v>1999</c:v>
                </c:pt>
                <c:pt idx="91">
                  <c:v>1999</c:v>
                </c:pt>
                <c:pt idx="92">
                  <c:v>2000</c:v>
                </c:pt>
                <c:pt idx="93">
                  <c:v>2000</c:v>
                </c:pt>
                <c:pt idx="94">
                  <c:v>2000</c:v>
                </c:pt>
                <c:pt idx="95">
                  <c:v>2000</c:v>
                </c:pt>
                <c:pt idx="96">
                  <c:v>2000</c:v>
                </c:pt>
                <c:pt idx="97">
                  <c:v>2000</c:v>
                </c:pt>
                <c:pt idx="98">
                  <c:v>2000</c:v>
                </c:pt>
                <c:pt idx="99">
                  <c:v>2000</c:v>
                </c:pt>
                <c:pt idx="100">
                  <c:v>2000</c:v>
                </c:pt>
                <c:pt idx="101">
                  <c:v>2000</c:v>
                </c:pt>
                <c:pt idx="102">
                  <c:v>2000</c:v>
                </c:pt>
                <c:pt idx="103">
                  <c:v>2000</c:v>
                </c:pt>
                <c:pt idx="104">
                  <c:v>2001</c:v>
                </c:pt>
                <c:pt idx="105">
                  <c:v>2001</c:v>
                </c:pt>
                <c:pt idx="106">
                  <c:v>2001</c:v>
                </c:pt>
                <c:pt idx="107">
                  <c:v>2001</c:v>
                </c:pt>
                <c:pt idx="108">
                  <c:v>2001</c:v>
                </c:pt>
                <c:pt idx="109">
                  <c:v>2001</c:v>
                </c:pt>
                <c:pt idx="110">
                  <c:v>2001</c:v>
                </c:pt>
                <c:pt idx="111">
                  <c:v>2001</c:v>
                </c:pt>
                <c:pt idx="112">
                  <c:v>2001</c:v>
                </c:pt>
                <c:pt idx="113">
                  <c:v>2001</c:v>
                </c:pt>
                <c:pt idx="114">
                  <c:v>2001</c:v>
                </c:pt>
                <c:pt idx="115">
                  <c:v>2001</c:v>
                </c:pt>
                <c:pt idx="116">
                  <c:v>2002</c:v>
                </c:pt>
                <c:pt idx="117">
                  <c:v>2002</c:v>
                </c:pt>
                <c:pt idx="118">
                  <c:v>2002</c:v>
                </c:pt>
                <c:pt idx="119">
                  <c:v>2002</c:v>
                </c:pt>
                <c:pt idx="120">
                  <c:v>2002</c:v>
                </c:pt>
                <c:pt idx="121">
                  <c:v>2002</c:v>
                </c:pt>
                <c:pt idx="122">
                  <c:v>2002</c:v>
                </c:pt>
                <c:pt idx="123">
                  <c:v>2002</c:v>
                </c:pt>
                <c:pt idx="124">
                  <c:v>2002</c:v>
                </c:pt>
                <c:pt idx="125">
                  <c:v>2002</c:v>
                </c:pt>
                <c:pt idx="126">
                  <c:v>2002</c:v>
                </c:pt>
                <c:pt idx="127">
                  <c:v>2002</c:v>
                </c:pt>
                <c:pt idx="128">
                  <c:v>2003</c:v>
                </c:pt>
                <c:pt idx="129">
                  <c:v>2003</c:v>
                </c:pt>
                <c:pt idx="130">
                  <c:v>2003</c:v>
                </c:pt>
                <c:pt idx="131">
                  <c:v>2003</c:v>
                </c:pt>
                <c:pt idx="132">
                  <c:v>2003</c:v>
                </c:pt>
                <c:pt idx="133">
                  <c:v>2003</c:v>
                </c:pt>
                <c:pt idx="134">
                  <c:v>2003</c:v>
                </c:pt>
                <c:pt idx="135">
                  <c:v>2003</c:v>
                </c:pt>
                <c:pt idx="136">
                  <c:v>2003</c:v>
                </c:pt>
                <c:pt idx="137">
                  <c:v>2003</c:v>
                </c:pt>
                <c:pt idx="138">
                  <c:v>2003</c:v>
                </c:pt>
                <c:pt idx="139">
                  <c:v>2003</c:v>
                </c:pt>
                <c:pt idx="140">
                  <c:v>2004</c:v>
                </c:pt>
                <c:pt idx="141">
                  <c:v>2004</c:v>
                </c:pt>
                <c:pt idx="142">
                  <c:v>2004</c:v>
                </c:pt>
                <c:pt idx="143">
                  <c:v>2004</c:v>
                </c:pt>
                <c:pt idx="144">
                  <c:v>2004</c:v>
                </c:pt>
                <c:pt idx="145">
                  <c:v>2004</c:v>
                </c:pt>
                <c:pt idx="146">
                  <c:v>2004</c:v>
                </c:pt>
                <c:pt idx="147">
                  <c:v>2004</c:v>
                </c:pt>
                <c:pt idx="148">
                  <c:v>2004</c:v>
                </c:pt>
                <c:pt idx="149">
                  <c:v>2004</c:v>
                </c:pt>
                <c:pt idx="150">
                  <c:v>2004</c:v>
                </c:pt>
                <c:pt idx="151">
                  <c:v>2004</c:v>
                </c:pt>
                <c:pt idx="152">
                  <c:v>2005</c:v>
                </c:pt>
                <c:pt idx="153">
                  <c:v>2005</c:v>
                </c:pt>
                <c:pt idx="154">
                  <c:v>2005</c:v>
                </c:pt>
                <c:pt idx="155">
                  <c:v>2005</c:v>
                </c:pt>
                <c:pt idx="156">
                  <c:v>2005</c:v>
                </c:pt>
                <c:pt idx="157">
                  <c:v>2005</c:v>
                </c:pt>
                <c:pt idx="158">
                  <c:v>2005</c:v>
                </c:pt>
                <c:pt idx="159">
                  <c:v>2005</c:v>
                </c:pt>
                <c:pt idx="160">
                  <c:v>2005</c:v>
                </c:pt>
                <c:pt idx="161">
                  <c:v>2005</c:v>
                </c:pt>
                <c:pt idx="162">
                  <c:v>2005</c:v>
                </c:pt>
                <c:pt idx="163">
                  <c:v>2005</c:v>
                </c:pt>
                <c:pt idx="164">
                  <c:v>2006</c:v>
                </c:pt>
                <c:pt idx="165">
                  <c:v>2006</c:v>
                </c:pt>
                <c:pt idx="166">
                  <c:v>2006</c:v>
                </c:pt>
                <c:pt idx="167">
                  <c:v>2006</c:v>
                </c:pt>
                <c:pt idx="168">
                  <c:v>2006</c:v>
                </c:pt>
                <c:pt idx="169">
                  <c:v>2006</c:v>
                </c:pt>
                <c:pt idx="170">
                  <c:v>2006</c:v>
                </c:pt>
                <c:pt idx="171">
                  <c:v>2006</c:v>
                </c:pt>
                <c:pt idx="172">
                  <c:v>2006</c:v>
                </c:pt>
                <c:pt idx="173">
                  <c:v>2006</c:v>
                </c:pt>
                <c:pt idx="174">
                  <c:v>2006</c:v>
                </c:pt>
                <c:pt idx="175">
                  <c:v>2006</c:v>
                </c:pt>
                <c:pt idx="176">
                  <c:v>2007</c:v>
                </c:pt>
                <c:pt idx="177">
                  <c:v>2007</c:v>
                </c:pt>
                <c:pt idx="178">
                  <c:v>2007</c:v>
                </c:pt>
                <c:pt idx="179">
                  <c:v>2007</c:v>
                </c:pt>
                <c:pt idx="180">
                  <c:v>2007</c:v>
                </c:pt>
                <c:pt idx="181">
                  <c:v>2007</c:v>
                </c:pt>
                <c:pt idx="182">
                  <c:v>2007</c:v>
                </c:pt>
                <c:pt idx="183">
                  <c:v>2007</c:v>
                </c:pt>
                <c:pt idx="184">
                  <c:v>2007</c:v>
                </c:pt>
                <c:pt idx="185">
                  <c:v>2007</c:v>
                </c:pt>
                <c:pt idx="186">
                  <c:v>2007</c:v>
                </c:pt>
                <c:pt idx="187">
                  <c:v>2007</c:v>
                </c:pt>
                <c:pt idx="188">
                  <c:v>2008</c:v>
                </c:pt>
                <c:pt idx="189">
                  <c:v>2008</c:v>
                </c:pt>
                <c:pt idx="190">
                  <c:v>2008</c:v>
                </c:pt>
                <c:pt idx="191">
                  <c:v>2008</c:v>
                </c:pt>
                <c:pt idx="192">
                  <c:v>2008</c:v>
                </c:pt>
                <c:pt idx="193">
                  <c:v>2008</c:v>
                </c:pt>
                <c:pt idx="194">
                  <c:v>2008</c:v>
                </c:pt>
                <c:pt idx="195">
                  <c:v>2008</c:v>
                </c:pt>
                <c:pt idx="196">
                  <c:v>2008</c:v>
                </c:pt>
                <c:pt idx="197">
                  <c:v>2008</c:v>
                </c:pt>
                <c:pt idx="198">
                  <c:v>2008</c:v>
                </c:pt>
                <c:pt idx="199">
                  <c:v>2008</c:v>
                </c:pt>
                <c:pt idx="200">
                  <c:v>2009</c:v>
                </c:pt>
                <c:pt idx="201">
                  <c:v>2009</c:v>
                </c:pt>
                <c:pt idx="202">
                  <c:v>2009</c:v>
                </c:pt>
                <c:pt idx="203">
                  <c:v>2009</c:v>
                </c:pt>
                <c:pt idx="204">
                  <c:v>2009</c:v>
                </c:pt>
                <c:pt idx="205">
                  <c:v>2009</c:v>
                </c:pt>
                <c:pt idx="206">
                  <c:v>2009</c:v>
                </c:pt>
                <c:pt idx="207">
                  <c:v>2009</c:v>
                </c:pt>
                <c:pt idx="208">
                  <c:v>2009</c:v>
                </c:pt>
                <c:pt idx="209">
                  <c:v>2009</c:v>
                </c:pt>
                <c:pt idx="210">
                  <c:v>2009</c:v>
                </c:pt>
                <c:pt idx="211">
                  <c:v>2009</c:v>
                </c:pt>
                <c:pt idx="212">
                  <c:v>2010</c:v>
                </c:pt>
                <c:pt idx="213">
                  <c:v>2010</c:v>
                </c:pt>
                <c:pt idx="214">
                  <c:v>2010</c:v>
                </c:pt>
                <c:pt idx="215">
                  <c:v>2010</c:v>
                </c:pt>
                <c:pt idx="216">
                  <c:v>2010</c:v>
                </c:pt>
                <c:pt idx="217">
                  <c:v>2010</c:v>
                </c:pt>
                <c:pt idx="218">
                  <c:v>2010</c:v>
                </c:pt>
                <c:pt idx="219">
                  <c:v>2010</c:v>
                </c:pt>
                <c:pt idx="220">
                  <c:v>2010</c:v>
                </c:pt>
                <c:pt idx="221">
                  <c:v>2010</c:v>
                </c:pt>
                <c:pt idx="222">
                  <c:v>2010</c:v>
                </c:pt>
                <c:pt idx="223">
                  <c:v>2010</c:v>
                </c:pt>
                <c:pt idx="224">
                  <c:v>2011</c:v>
                </c:pt>
                <c:pt idx="225">
                  <c:v>2011</c:v>
                </c:pt>
                <c:pt idx="226">
                  <c:v>2011</c:v>
                </c:pt>
                <c:pt idx="227">
                  <c:v>2011</c:v>
                </c:pt>
                <c:pt idx="228">
                  <c:v>2011</c:v>
                </c:pt>
                <c:pt idx="229">
                  <c:v>2011</c:v>
                </c:pt>
                <c:pt idx="230">
                  <c:v>2011</c:v>
                </c:pt>
                <c:pt idx="231">
                  <c:v>2011</c:v>
                </c:pt>
                <c:pt idx="232">
                  <c:v>2011</c:v>
                </c:pt>
                <c:pt idx="233">
                  <c:v>2011</c:v>
                </c:pt>
                <c:pt idx="234">
                  <c:v>2011</c:v>
                </c:pt>
                <c:pt idx="235">
                  <c:v>2011</c:v>
                </c:pt>
                <c:pt idx="236">
                  <c:v>2012</c:v>
                </c:pt>
                <c:pt idx="237">
                  <c:v>2012</c:v>
                </c:pt>
                <c:pt idx="238">
                  <c:v>2012</c:v>
                </c:pt>
                <c:pt idx="239">
                  <c:v>2012</c:v>
                </c:pt>
                <c:pt idx="240">
                  <c:v>2012</c:v>
                </c:pt>
                <c:pt idx="241">
                  <c:v>2012</c:v>
                </c:pt>
                <c:pt idx="242">
                  <c:v>2012</c:v>
                </c:pt>
                <c:pt idx="243">
                  <c:v>2012</c:v>
                </c:pt>
                <c:pt idx="244">
                  <c:v>2012</c:v>
                </c:pt>
                <c:pt idx="245">
                  <c:v>2012</c:v>
                </c:pt>
                <c:pt idx="246">
                  <c:v>2012</c:v>
                </c:pt>
                <c:pt idx="247">
                  <c:v>2012</c:v>
                </c:pt>
                <c:pt idx="248">
                  <c:v>2013</c:v>
                </c:pt>
                <c:pt idx="249">
                  <c:v>2013</c:v>
                </c:pt>
                <c:pt idx="250">
                  <c:v>2013</c:v>
                </c:pt>
                <c:pt idx="251">
                  <c:v>2013</c:v>
                </c:pt>
                <c:pt idx="252">
                  <c:v>2013</c:v>
                </c:pt>
                <c:pt idx="253">
                  <c:v>2013</c:v>
                </c:pt>
                <c:pt idx="254">
                  <c:v>2013</c:v>
                </c:pt>
                <c:pt idx="255">
                  <c:v>2013</c:v>
                </c:pt>
                <c:pt idx="256">
                  <c:v>2013</c:v>
                </c:pt>
                <c:pt idx="257">
                  <c:v>2013</c:v>
                </c:pt>
                <c:pt idx="258">
                  <c:v>2013</c:v>
                </c:pt>
                <c:pt idx="259">
                  <c:v>2013</c:v>
                </c:pt>
                <c:pt idx="260">
                  <c:v>2014</c:v>
                </c:pt>
                <c:pt idx="261">
                  <c:v>2014</c:v>
                </c:pt>
                <c:pt idx="262">
                  <c:v>2014</c:v>
                </c:pt>
                <c:pt idx="263">
                  <c:v>2014</c:v>
                </c:pt>
                <c:pt idx="264">
                  <c:v>2014</c:v>
                </c:pt>
                <c:pt idx="265">
                  <c:v>2014</c:v>
                </c:pt>
                <c:pt idx="266">
                  <c:v>2014</c:v>
                </c:pt>
                <c:pt idx="267">
                  <c:v>2014</c:v>
                </c:pt>
                <c:pt idx="268">
                  <c:v>2014</c:v>
                </c:pt>
                <c:pt idx="269">
                  <c:v>2014</c:v>
                </c:pt>
                <c:pt idx="270">
                  <c:v>2014</c:v>
                </c:pt>
                <c:pt idx="271">
                  <c:v>2014</c:v>
                </c:pt>
                <c:pt idx="272">
                  <c:v>2015</c:v>
                </c:pt>
                <c:pt idx="273">
                  <c:v>2015</c:v>
                </c:pt>
                <c:pt idx="274">
                  <c:v>2015</c:v>
                </c:pt>
                <c:pt idx="275">
                  <c:v>2015</c:v>
                </c:pt>
                <c:pt idx="276">
                  <c:v>2015</c:v>
                </c:pt>
              </c:strCache>
            </c:strRef>
          </c:cat>
          <c:val>
            <c:numRef>
              <c:f>'2'!$AU$10:$AU$286</c:f>
              <c:numCache>
                <c:formatCode>0.0</c:formatCode>
                <c:ptCount val="277"/>
                <c:pt idx="0">
                  <c:v>85.795646107411358</c:v>
                </c:pt>
                <c:pt idx="1">
                  <c:v>85.70444805566818</c:v>
                </c:pt>
                <c:pt idx="2">
                  <c:v>85.660433723535348</c:v>
                </c:pt>
                <c:pt idx="3">
                  <c:v>85.569345426000609</c:v>
                </c:pt>
                <c:pt idx="4">
                  <c:v>85.664035780572902</c:v>
                </c:pt>
                <c:pt idx="5">
                  <c:v>85.751237844162787</c:v>
                </c:pt>
                <c:pt idx="6">
                  <c:v>85.747439070221446</c:v>
                </c:pt>
                <c:pt idx="7">
                  <c:v>85.681356430415349</c:v>
                </c:pt>
                <c:pt idx="8">
                  <c:v>85.584684236984558</c:v>
                </c:pt>
                <c:pt idx="9">
                  <c:v>85.555875733836146</c:v>
                </c:pt>
                <c:pt idx="10">
                  <c:v>85.482607106119929</c:v>
                </c:pt>
                <c:pt idx="11">
                  <c:v>85.391044843342527</c:v>
                </c:pt>
                <c:pt idx="12">
                  <c:v>85.34671122092665</c:v>
                </c:pt>
                <c:pt idx="13">
                  <c:v>85.410248514325346</c:v>
                </c:pt>
                <c:pt idx="14">
                  <c:v>85.448362268906166</c:v>
                </c:pt>
                <c:pt idx="15">
                  <c:v>85.467572957797685</c:v>
                </c:pt>
                <c:pt idx="16">
                  <c:v>85.543534966846835</c:v>
                </c:pt>
                <c:pt idx="17">
                  <c:v>85.395110415372727</c:v>
                </c:pt>
                <c:pt idx="18">
                  <c:v>85.280336284748799</c:v>
                </c:pt>
                <c:pt idx="19">
                  <c:v>85.253018123171458</c:v>
                </c:pt>
                <c:pt idx="20">
                  <c:v>85.243744706220838</c:v>
                </c:pt>
                <c:pt idx="21">
                  <c:v>85.108335572032928</c:v>
                </c:pt>
                <c:pt idx="22">
                  <c:v>85.073404630269351</c:v>
                </c:pt>
                <c:pt idx="23">
                  <c:v>85.106207758986059</c:v>
                </c:pt>
                <c:pt idx="24">
                  <c:v>85.048456597760989</c:v>
                </c:pt>
                <c:pt idx="25">
                  <c:v>84.974784791249533</c:v>
                </c:pt>
                <c:pt idx="26">
                  <c:v>85.042096701921878</c:v>
                </c:pt>
                <c:pt idx="27">
                  <c:v>84.840698544913735</c:v>
                </c:pt>
                <c:pt idx="28">
                  <c:v>84.813185781954161</c:v>
                </c:pt>
                <c:pt idx="29">
                  <c:v>84.703566001116826</c:v>
                </c:pt>
                <c:pt idx="30">
                  <c:v>84.632443915748169</c:v>
                </c:pt>
                <c:pt idx="31">
                  <c:v>84.622595913001689</c:v>
                </c:pt>
                <c:pt idx="32">
                  <c:v>84.594881890744119</c:v>
                </c:pt>
                <c:pt idx="33">
                  <c:v>84.674148636148288</c:v>
                </c:pt>
                <c:pt idx="34">
                  <c:v>84.624968464988484</c:v>
                </c:pt>
                <c:pt idx="35">
                  <c:v>84.729680570004248</c:v>
                </c:pt>
                <c:pt idx="36">
                  <c:v>84.812131491873387</c:v>
                </c:pt>
                <c:pt idx="37">
                  <c:v>84.876764711595698</c:v>
                </c:pt>
                <c:pt idx="38">
                  <c:v>84.717061836503888</c:v>
                </c:pt>
                <c:pt idx="39">
                  <c:v>84.599762919041382</c:v>
                </c:pt>
                <c:pt idx="40">
                  <c:v>84.656913029104345</c:v>
                </c:pt>
                <c:pt idx="41">
                  <c:v>84.741628684710491</c:v>
                </c:pt>
                <c:pt idx="42">
                  <c:v>84.726060716337102</c:v>
                </c:pt>
                <c:pt idx="43">
                  <c:v>84.924008329780918</c:v>
                </c:pt>
                <c:pt idx="44">
                  <c:v>85.014902066107297</c:v>
                </c:pt>
                <c:pt idx="45">
                  <c:v>84.950690421984703</c:v>
                </c:pt>
                <c:pt idx="46">
                  <c:v>84.879234601672422</c:v>
                </c:pt>
                <c:pt idx="47">
                  <c:v>84.879181581309282</c:v>
                </c:pt>
                <c:pt idx="48">
                  <c:v>84.753772191243058</c:v>
                </c:pt>
                <c:pt idx="49">
                  <c:v>84.805656021687881</c:v>
                </c:pt>
                <c:pt idx="50">
                  <c:v>84.707897651242604</c:v>
                </c:pt>
                <c:pt idx="51">
                  <c:v>84.593197537158218</c:v>
                </c:pt>
                <c:pt idx="52">
                  <c:v>84.411610061316054</c:v>
                </c:pt>
                <c:pt idx="53">
                  <c:v>84.558414065450108</c:v>
                </c:pt>
                <c:pt idx="54">
                  <c:v>84.652686579863769</c:v>
                </c:pt>
                <c:pt idx="55">
                  <c:v>84.675816755380495</c:v>
                </c:pt>
                <c:pt idx="56">
                  <c:v>84.544859591198247</c:v>
                </c:pt>
                <c:pt idx="57">
                  <c:v>84.459590915079971</c:v>
                </c:pt>
                <c:pt idx="58">
                  <c:v>84.340852897323188</c:v>
                </c:pt>
                <c:pt idx="59">
                  <c:v>84.314461114849678</c:v>
                </c:pt>
                <c:pt idx="60">
                  <c:v>84.376148911910619</c:v>
                </c:pt>
                <c:pt idx="61">
                  <c:v>84.401809341246818</c:v>
                </c:pt>
                <c:pt idx="62">
                  <c:v>84.438588235506288</c:v>
                </c:pt>
                <c:pt idx="63">
                  <c:v>84.439518446442236</c:v>
                </c:pt>
                <c:pt idx="64">
                  <c:v>84.575947723337478</c:v>
                </c:pt>
                <c:pt idx="65">
                  <c:v>84.523390530856375</c:v>
                </c:pt>
                <c:pt idx="66">
                  <c:v>84.469889625898105</c:v>
                </c:pt>
                <c:pt idx="67">
                  <c:v>84.385698232521989</c:v>
                </c:pt>
                <c:pt idx="68">
                  <c:v>84.331432241593959</c:v>
                </c:pt>
                <c:pt idx="69">
                  <c:v>84.279299283446974</c:v>
                </c:pt>
                <c:pt idx="70">
                  <c:v>84.264357608354416</c:v>
                </c:pt>
                <c:pt idx="71">
                  <c:v>84.24434218354601</c:v>
                </c:pt>
                <c:pt idx="72">
                  <c:v>84.207630214699549</c:v>
                </c:pt>
                <c:pt idx="73">
                  <c:v>84.245736224454078</c:v>
                </c:pt>
                <c:pt idx="74">
                  <c:v>84.209185638215416</c:v>
                </c:pt>
                <c:pt idx="75">
                  <c:v>84.423224461974741</c:v>
                </c:pt>
                <c:pt idx="76">
                  <c:v>84.404336103619485</c:v>
                </c:pt>
                <c:pt idx="77">
                  <c:v>84.542443736430627</c:v>
                </c:pt>
                <c:pt idx="78">
                  <c:v>84.686760399659306</c:v>
                </c:pt>
                <c:pt idx="79">
                  <c:v>84.802672654492497</c:v>
                </c:pt>
                <c:pt idx="80">
                  <c:v>84.7932395514745</c:v>
                </c:pt>
                <c:pt idx="81">
                  <c:v>84.75241562562195</c:v>
                </c:pt>
                <c:pt idx="82">
                  <c:v>84.757431111911558</c:v>
                </c:pt>
                <c:pt idx="83">
                  <c:v>84.776145103035859</c:v>
                </c:pt>
                <c:pt idx="84">
                  <c:v>84.783083539587238</c:v>
                </c:pt>
                <c:pt idx="85">
                  <c:v>84.889591447707417</c:v>
                </c:pt>
                <c:pt idx="86">
                  <c:v>84.918948171873453</c:v>
                </c:pt>
                <c:pt idx="87">
                  <c:v>84.911493907275471</c:v>
                </c:pt>
                <c:pt idx="88">
                  <c:v>84.864976650271473</c:v>
                </c:pt>
                <c:pt idx="89">
                  <c:v>84.839374385782179</c:v>
                </c:pt>
                <c:pt idx="90">
                  <c:v>84.95409383193946</c:v>
                </c:pt>
                <c:pt idx="91">
                  <c:v>85.020507923294659</c:v>
                </c:pt>
                <c:pt idx="92">
                  <c:v>84.793396150565684</c:v>
                </c:pt>
                <c:pt idx="93">
                  <c:v>84.894419284354157</c:v>
                </c:pt>
                <c:pt idx="94">
                  <c:v>84.970585003161148</c:v>
                </c:pt>
                <c:pt idx="95">
                  <c:v>85.040512396505378</c:v>
                </c:pt>
                <c:pt idx="96">
                  <c:v>84.981608488831796</c:v>
                </c:pt>
                <c:pt idx="97">
                  <c:v>85.068241713712908</c:v>
                </c:pt>
                <c:pt idx="98">
                  <c:v>85.089920923957692</c:v>
                </c:pt>
                <c:pt idx="99">
                  <c:v>85.20811968843752</c:v>
                </c:pt>
                <c:pt idx="100">
                  <c:v>85.282578400836698</c:v>
                </c:pt>
                <c:pt idx="101">
                  <c:v>85.135451318572578</c:v>
                </c:pt>
                <c:pt idx="102">
                  <c:v>84.976157884769378</c:v>
                </c:pt>
                <c:pt idx="103">
                  <c:v>84.978144586030041</c:v>
                </c:pt>
                <c:pt idx="104">
                  <c:v>85.153961777152688</c:v>
                </c:pt>
                <c:pt idx="105">
                  <c:v>85.160905579229649</c:v>
                </c:pt>
                <c:pt idx="106">
                  <c:v>85.124585032958137</c:v>
                </c:pt>
                <c:pt idx="107">
                  <c:v>84.954133873004878</c:v>
                </c:pt>
                <c:pt idx="108">
                  <c:v>84.881850507170952</c:v>
                </c:pt>
                <c:pt idx="109">
                  <c:v>84.756418945457099</c:v>
                </c:pt>
                <c:pt idx="110">
                  <c:v>84.697704050533318</c:v>
                </c:pt>
                <c:pt idx="111">
                  <c:v>84.665080921257513</c:v>
                </c:pt>
                <c:pt idx="112">
                  <c:v>84.692180292963258</c:v>
                </c:pt>
                <c:pt idx="113">
                  <c:v>84.58263425201865</c:v>
                </c:pt>
                <c:pt idx="114">
                  <c:v>84.548779896002486</c:v>
                </c:pt>
                <c:pt idx="115">
                  <c:v>84.587801179809148</c:v>
                </c:pt>
                <c:pt idx="116">
                  <c:v>84.576320813097141</c:v>
                </c:pt>
                <c:pt idx="117">
                  <c:v>84.637732675519558</c:v>
                </c:pt>
                <c:pt idx="118">
                  <c:v>84.710978831227251</c:v>
                </c:pt>
                <c:pt idx="119">
                  <c:v>84.824425341911464</c:v>
                </c:pt>
                <c:pt idx="120">
                  <c:v>84.932918071645844</c:v>
                </c:pt>
                <c:pt idx="121">
                  <c:v>85.114379958416379</c:v>
                </c:pt>
                <c:pt idx="122">
                  <c:v>84.993134355801317</c:v>
                </c:pt>
                <c:pt idx="123">
                  <c:v>85.130064380530428</c:v>
                </c:pt>
                <c:pt idx="124">
                  <c:v>85.054288272541328</c:v>
                </c:pt>
                <c:pt idx="125">
                  <c:v>85.223439327197639</c:v>
                </c:pt>
                <c:pt idx="126">
                  <c:v>85.107211753395077</c:v>
                </c:pt>
                <c:pt idx="127">
                  <c:v>85.035114728727592</c:v>
                </c:pt>
                <c:pt idx="128">
                  <c:v>84.775283471833646</c:v>
                </c:pt>
                <c:pt idx="129">
                  <c:v>84.835755212963434</c:v>
                </c:pt>
                <c:pt idx="130">
                  <c:v>84.938953582383235</c:v>
                </c:pt>
                <c:pt idx="131">
                  <c:v>84.966292779627693</c:v>
                </c:pt>
                <c:pt idx="132">
                  <c:v>84.974773695756056</c:v>
                </c:pt>
                <c:pt idx="133">
                  <c:v>84.932480818425418</c:v>
                </c:pt>
                <c:pt idx="134">
                  <c:v>84.871847589385069</c:v>
                </c:pt>
                <c:pt idx="135">
                  <c:v>84.777072959063219</c:v>
                </c:pt>
                <c:pt idx="136">
                  <c:v>84.790563534645599</c:v>
                </c:pt>
                <c:pt idx="137">
                  <c:v>84.769206671695386</c:v>
                </c:pt>
                <c:pt idx="138">
                  <c:v>84.748891525636353</c:v>
                </c:pt>
                <c:pt idx="139">
                  <c:v>84.791682823353369</c:v>
                </c:pt>
                <c:pt idx="140">
                  <c:v>84.979702088963819</c:v>
                </c:pt>
                <c:pt idx="141">
                  <c:v>84.97610684402207</c:v>
                </c:pt>
                <c:pt idx="142">
                  <c:v>84.868997496171289</c:v>
                </c:pt>
                <c:pt idx="143">
                  <c:v>84.750607449800327</c:v>
                </c:pt>
                <c:pt idx="144">
                  <c:v>84.773726479822145</c:v>
                </c:pt>
                <c:pt idx="145">
                  <c:v>84.78170795764467</c:v>
                </c:pt>
                <c:pt idx="146">
                  <c:v>84.570171629333572</c:v>
                </c:pt>
                <c:pt idx="147">
                  <c:v>84.556917477524209</c:v>
                </c:pt>
                <c:pt idx="148">
                  <c:v>84.71758692559402</c:v>
                </c:pt>
                <c:pt idx="149">
                  <c:v>84.681462332765676</c:v>
                </c:pt>
                <c:pt idx="150">
                  <c:v>84.691465355072395</c:v>
                </c:pt>
                <c:pt idx="151">
                  <c:v>84.707029823314926</c:v>
                </c:pt>
                <c:pt idx="152">
                  <c:v>84.73132274804469</c:v>
                </c:pt>
                <c:pt idx="153">
                  <c:v>84.808476454577118</c:v>
                </c:pt>
                <c:pt idx="154">
                  <c:v>84.788141979181049</c:v>
                </c:pt>
                <c:pt idx="155">
                  <c:v>84.790245258130327</c:v>
                </c:pt>
                <c:pt idx="156">
                  <c:v>84.884620089053527</c:v>
                </c:pt>
                <c:pt idx="157">
                  <c:v>84.863671311367057</c:v>
                </c:pt>
                <c:pt idx="158">
                  <c:v>84.975300609548455</c:v>
                </c:pt>
                <c:pt idx="159">
                  <c:v>85.147234255884769</c:v>
                </c:pt>
                <c:pt idx="160">
                  <c:v>85.190201172691019</c:v>
                </c:pt>
                <c:pt idx="161">
                  <c:v>85.132854051573759</c:v>
                </c:pt>
                <c:pt idx="162">
                  <c:v>85.084648700046515</c:v>
                </c:pt>
                <c:pt idx="163">
                  <c:v>85.123201589721418</c:v>
                </c:pt>
                <c:pt idx="164">
                  <c:v>85.097538898414186</c:v>
                </c:pt>
                <c:pt idx="165">
                  <c:v>85.251064999147005</c:v>
                </c:pt>
                <c:pt idx="166">
                  <c:v>85.474672417395709</c:v>
                </c:pt>
                <c:pt idx="167">
                  <c:v>85.409094613909105</c:v>
                </c:pt>
                <c:pt idx="168">
                  <c:v>85.422830565728589</c:v>
                </c:pt>
                <c:pt idx="169">
                  <c:v>85.352964586433558</c:v>
                </c:pt>
                <c:pt idx="170">
                  <c:v>85.471809515330776</c:v>
                </c:pt>
                <c:pt idx="171">
                  <c:v>85.561584446533203</c:v>
                </c:pt>
                <c:pt idx="172">
                  <c:v>85.423596942605684</c:v>
                </c:pt>
                <c:pt idx="173">
                  <c:v>85.418410823730781</c:v>
                </c:pt>
                <c:pt idx="174">
                  <c:v>85.349547134996385</c:v>
                </c:pt>
                <c:pt idx="175">
                  <c:v>85.416332371332004</c:v>
                </c:pt>
                <c:pt idx="176">
                  <c:v>85.342544158093048</c:v>
                </c:pt>
                <c:pt idx="177">
                  <c:v>85.17553585342597</c:v>
                </c:pt>
                <c:pt idx="178">
                  <c:v>85.148693589230376</c:v>
                </c:pt>
                <c:pt idx="179">
                  <c:v>85.066288730644189</c:v>
                </c:pt>
                <c:pt idx="180">
                  <c:v>85.177162296813918</c:v>
                </c:pt>
                <c:pt idx="181">
                  <c:v>85.217715884800327</c:v>
                </c:pt>
                <c:pt idx="182">
                  <c:v>85.287065518272513</c:v>
                </c:pt>
                <c:pt idx="183">
                  <c:v>85.226185261320197</c:v>
                </c:pt>
                <c:pt idx="184">
                  <c:v>85.280514648006658</c:v>
                </c:pt>
                <c:pt idx="185">
                  <c:v>85.259137738601325</c:v>
                </c:pt>
                <c:pt idx="186">
                  <c:v>85.309060910407808</c:v>
                </c:pt>
                <c:pt idx="187">
                  <c:v>85.33696780541085</c:v>
                </c:pt>
                <c:pt idx="188">
                  <c:v>85.370391585553037</c:v>
                </c:pt>
                <c:pt idx="189">
                  <c:v>85.386686709251919</c:v>
                </c:pt>
                <c:pt idx="190">
                  <c:v>85.396883534346529</c:v>
                </c:pt>
                <c:pt idx="191">
                  <c:v>85.557967582035943</c:v>
                </c:pt>
                <c:pt idx="192">
                  <c:v>85.560962888686149</c:v>
                </c:pt>
                <c:pt idx="193">
                  <c:v>85.604257057165569</c:v>
                </c:pt>
                <c:pt idx="194">
                  <c:v>85.616264464267189</c:v>
                </c:pt>
                <c:pt idx="195">
                  <c:v>85.615233194107361</c:v>
                </c:pt>
                <c:pt idx="196">
                  <c:v>85.516891658939514</c:v>
                </c:pt>
                <c:pt idx="197">
                  <c:v>85.386272671369809</c:v>
                </c:pt>
                <c:pt idx="198">
                  <c:v>85.536163394541205</c:v>
                </c:pt>
                <c:pt idx="199">
                  <c:v>85.766153723429085</c:v>
                </c:pt>
                <c:pt idx="200">
                  <c:v>86.015981200081356</c:v>
                </c:pt>
                <c:pt idx="201">
                  <c:v>86.063062074119557</c:v>
                </c:pt>
                <c:pt idx="202">
                  <c:v>86.089603613006091</c:v>
                </c:pt>
                <c:pt idx="203">
                  <c:v>85.99927133182014</c:v>
                </c:pt>
                <c:pt idx="204">
                  <c:v>85.936537486050099</c:v>
                </c:pt>
                <c:pt idx="205">
                  <c:v>85.902044040199399</c:v>
                </c:pt>
                <c:pt idx="206">
                  <c:v>85.813845531445509</c:v>
                </c:pt>
                <c:pt idx="207">
                  <c:v>85.76545696743888</c:v>
                </c:pt>
                <c:pt idx="208">
                  <c:v>85.897484868737124</c:v>
                </c:pt>
                <c:pt idx="209">
                  <c:v>86.168099912829234</c:v>
                </c:pt>
                <c:pt idx="210">
                  <c:v>85.977953838588988</c:v>
                </c:pt>
                <c:pt idx="211">
                  <c:v>85.869571302726371</c:v>
                </c:pt>
                <c:pt idx="212">
                  <c:v>85.722164585784185</c:v>
                </c:pt>
                <c:pt idx="213">
                  <c:v>85.641430413490596</c:v>
                </c:pt>
                <c:pt idx="214">
                  <c:v>85.46689784500343</c:v>
                </c:pt>
                <c:pt idx="215">
                  <c:v>85.59275799585167</c:v>
                </c:pt>
                <c:pt idx="216">
                  <c:v>85.720780975746209</c:v>
                </c:pt>
                <c:pt idx="217">
                  <c:v>85.679858579483124</c:v>
                </c:pt>
                <c:pt idx="218">
                  <c:v>85.682979161987149</c:v>
                </c:pt>
                <c:pt idx="219">
                  <c:v>85.820115958137791</c:v>
                </c:pt>
                <c:pt idx="220">
                  <c:v>85.799728358365641</c:v>
                </c:pt>
                <c:pt idx="221">
                  <c:v>85.747053457916934</c:v>
                </c:pt>
                <c:pt idx="222">
                  <c:v>85.687394141501358</c:v>
                </c:pt>
                <c:pt idx="223">
                  <c:v>85.708743716058649</c:v>
                </c:pt>
                <c:pt idx="224">
                  <c:v>85.709366396928985</c:v>
                </c:pt>
                <c:pt idx="225">
                  <c:v>85.739620690981496</c:v>
                </c:pt>
                <c:pt idx="226">
                  <c:v>85.771371126954577</c:v>
                </c:pt>
                <c:pt idx="227">
                  <c:v>85.64420335225887</c:v>
                </c:pt>
                <c:pt idx="228">
                  <c:v>85.701351685007637</c:v>
                </c:pt>
                <c:pt idx="229">
                  <c:v>85.886259705310621</c:v>
                </c:pt>
                <c:pt idx="230">
                  <c:v>85.701640763515897</c:v>
                </c:pt>
                <c:pt idx="231">
                  <c:v>85.710920579827388</c:v>
                </c:pt>
                <c:pt idx="232">
                  <c:v>85.897227657114996</c:v>
                </c:pt>
                <c:pt idx="233">
                  <c:v>85.905345109146452</c:v>
                </c:pt>
                <c:pt idx="234">
                  <c:v>85.881113435246135</c:v>
                </c:pt>
                <c:pt idx="235">
                  <c:v>86.136279230422915</c:v>
                </c:pt>
                <c:pt idx="236">
                  <c:v>86.078026602623808</c:v>
                </c:pt>
                <c:pt idx="237">
                  <c:v>86.160685387859758</c:v>
                </c:pt>
                <c:pt idx="238">
                  <c:v>86.177120906118645</c:v>
                </c:pt>
                <c:pt idx="239">
                  <c:v>86.219808039679208</c:v>
                </c:pt>
                <c:pt idx="240">
                  <c:v>86.299355162015772</c:v>
                </c:pt>
                <c:pt idx="241">
                  <c:v>86.373181291655925</c:v>
                </c:pt>
                <c:pt idx="242">
                  <c:v>86.583975218450817</c:v>
                </c:pt>
                <c:pt idx="243">
                  <c:v>86.678330601863138</c:v>
                </c:pt>
                <c:pt idx="244">
                  <c:v>86.642210177620854</c:v>
                </c:pt>
                <c:pt idx="245">
                  <c:v>86.66156297798014</c:v>
                </c:pt>
                <c:pt idx="246">
                  <c:v>86.622163114242383</c:v>
                </c:pt>
                <c:pt idx="247">
                  <c:v>86.634389356620815</c:v>
                </c:pt>
                <c:pt idx="248">
                  <c:v>86.567655266000926</c:v>
                </c:pt>
                <c:pt idx="249">
                  <c:v>86.532691864865242</c:v>
                </c:pt>
                <c:pt idx="250">
                  <c:v>86.459807729294909</c:v>
                </c:pt>
                <c:pt idx="251">
                  <c:v>86.444149752597227</c:v>
                </c:pt>
                <c:pt idx="252">
                  <c:v>86.367597573731388</c:v>
                </c:pt>
                <c:pt idx="253">
                  <c:v>86.454107582085044</c:v>
                </c:pt>
                <c:pt idx="254">
                  <c:v>86.385027292732943</c:v>
                </c:pt>
                <c:pt idx="255">
                  <c:v>86.538508053306288</c:v>
                </c:pt>
                <c:pt idx="256">
                  <c:v>86.31767304157276</c:v>
                </c:pt>
                <c:pt idx="257">
                  <c:v>86.235015985901072</c:v>
                </c:pt>
                <c:pt idx="258">
                  <c:v>86.216876100407148</c:v>
                </c:pt>
                <c:pt idx="259">
                  <c:v>86.128322521877948</c:v>
                </c:pt>
                <c:pt idx="260">
                  <c:v>86.487694809430863</c:v>
                </c:pt>
                <c:pt idx="261">
                  <c:v>86.489428184296969</c:v>
                </c:pt>
                <c:pt idx="262">
                  <c:v>86.590790780346467</c:v>
                </c:pt>
                <c:pt idx="263">
                  <c:v>86.606532658420178</c:v>
                </c:pt>
                <c:pt idx="264">
                  <c:v>86.855645022185058</c:v>
                </c:pt>
                <c:pt idx="265">
                  <c:v>86.995301326914088</c:v>
                </c:pt>
                <c:pt idx="266">
                  <c:v>86.875334880725404</c:v>
                </c:pt>
                <c:pt idx="267">
                  <c:v>86.888478917965344</c:v>
                </c:pt>
                <c:pt idx="268">
                  <c:v>87.04312119766567</c:v>
                </c:pt>
                <c:pt idx="269">
                  <c:v>86.898748237685083</c:v>
                </c:pt>
                <c:pt idx="270">
                  <c:v>86.760361471611276</c:v>
                </c:pt>
                <c:pt idx="271">
                  <c:v>86.930139995468693</c:v>
                </c:pt>
                <c:pt idx="272">
                  <c:v>87.011431631579583</c:v>
                </c:pt>
                <c:pt idx="273">
                  <c:v>87.091462796745134</c:v>
                </c:pt>
                <c:pt idx="274">
                  <c:v>87.01333652568367</c:v>
                </c:pt>
                <c:pt idx="275">
                  <c:v>86.934505453552575</c:v>
                </c:pt>
                <c:pt idx="276">
                  <c:v>86.876984291750858</c:v>
                </c:pt>
              </c:numCache>
            </c:numRef>
          </c:val>
          <c:smooth val="0"/>
        </c:ser>
        <c:ser>
          <c:idx val="2"/>
          <c:order val="1"/>
          <c:tx>
            <c:v>Age 25-34</c:v>
          </c:tx>
          <c:marker>
            <c:symbol val="none"/>
          </c:marker>
          <c:cat>
            <c:strRef>
              <c:f>'2'!$BN$10:$BN$286</c:f>
              <c:strCache>
                <c:ptCount val="277"/>
                <c:pt idx="0">
                  <c:v>1992</c:v>
                </c:pt>
                <c:pt idx="1">
                  <c:v>1992</c:v>
                </c:pt>
                <c:pt idx="2">
                  <c:v>1992</c:v>
                </c:pt>
                <c:pt idx="3">
                  <c:v>1992</c:v>
                </c:pt>
                <c:pt idx="4">
                  <c:v>1992</c:v>
                </c:pt>
                <c:pt idx="5">
                  <c:v>1992</c:v>
                </c:pt>
                <c:pt idx="6">
                  <c:v>1992</c:v>
                </c:pt>
                <c:pt idx="7">
                  <c:v>1992</c:v>
                </c:pt>
                <c:pt idx="8">
                  <c:v>1993</c:v>
                </c:pt>
                <c:pt idx="9">
                  <c:v>1993</c:v>
                </c:pt>
                <c:pt idx="10">
                  <c:v>1993</c:v>
                </c:pt>
                <c:pt idx="11">
                  <c:v>1993</c:v>
                </c:pt>
                <c:pt idx="12">
                  <c:v>1993</c:v>
                </c:pt>
                <c:pt idx="13">
                  <c:v>1993</c:v>
                </c:pt>
                <c:pt idx="14">
                  <c:v>1993</c:v>
                </c:pt>
                <c:pt idx="15">
                  <c:v>1993</c:v>
                </c:pt>
                <c:pt idx="16">
                  <c:v>1993</c:v>
                </c:pt>
                <c:pt idx="17">
                  <c:v>1993</c:v>
                </c:pt>
                <c:pt idx="18">
                  <c:v>1993</c:v>
                </c:pt>
                <c:pt idx="19">
                  <c:v>1993</c:v>
                </c:pt>
                <c:pt idx="20">
                  <c:v>1994</c:v>
                </c:pt>
                <c:pt idx="21">
                  <c:v>1994</c:v>
                </c:pt>
                <c:pt idx="22">
                  <c:v>1994</c:v>
                </c:pt>
                <c:pt idx="23">
                  <c:v>1994</c:v>
                </c:pt>
                <c:pt idx="24">
                  <c:v>1994</c:v>
                </c:pt>
                <c:pt idx="25">
                  <c:v>1994</c:v>
                </c:pt>
                <c:pt idx="26">
                  <c:v>1994</c:v>
                </c:pt>
                <c:pt idx="27">
                  <c:v>1994</c:v>
                </c:pt>
                <c:pt idx="28">
                  <c:v>1994</c:v>
                </c:pt>
                <c:pt idx="29">
                  <c:v>1994</c:v>
                </c:pt>
                <c:pt idx="30">
                  <c:v>1994</c:v>
                </c:pt>
                <c:pt idx="31">
                  <c:v>1994</c:v>
                </c:pt>
                <c:pt idx="32">
                  <c:v>1995</c:v>
                </c:pt>
                <c:pt idx="33">
                  <c:v>1995</c:v>
                </c:pt>
                <c:pt idx="34">
                  <c:v>1995</c:v>
                </c:pt>
                <c:pt idx="35">
                  <c:v>1995</c:v>
                </c:pt>
                <c:pt idx="36">
                  <c:v>1995</c:v>
                </c:pt>
                <c:pt idx="37">
                  <c:v>1995</c:v>
                </c:pt>
                <c:pt idx="38">
                  <c:v>1995</c:v>
                </c:pt>
                <c:pt idx="39">
                  <c:v>1995</c:v>
                </c:pt>
                <c:pt idx="40">
                  <c:v>1995</c:v>
                </c:pt>
                <c:pt idx="41">
                  <c:v>1995</c:v>
                </c:pt>
                <c:pt idx="42">
                  <c:v>1995</c:v>
                </c:pt>
                <c:pt idx="43">
                  <c:v>1995</c:v>
                </c:pt>
                <c:pt idx="44">
                  <c:v>1996</c:v>
                </c:pt>
                <c:pt idx="45">
                  <c:v>1996</c:v>
                </c:pt>
                <c:pt idx="46">
                  <c:v>1996</c:v>
                </c:pt>
                <c:pt idx="47">
                  <c:v>1996</c:v>
                </c:pt>
                <c:pt idx="48">
                  <c:v>1996</c:v>
                </c:pt>
                <c:pt idx="49">
                  <c:v>1996</c:v>
                </c:pt>
                <c:pt idx="50">
                  <c:v>1996</c:v>
                </c:pt>
                <c:pt idx="51">
                  <c:v>1996</c:v>
                </c:pt>
                <c:pt idx="52">
                  <c:v>1996</c:v>
                </c:pt>
                <c:pt idx="53">
                  <c:v>1996</c:v>
                </c:pt>
                <c:pt idx="54">
                  <c:v>1996</c:v>
                </c:pt>
                <c:pt idx="55">
                  <c:v>1996</c:v>
                </c:pt>
                <c:pt idx="56">
                  <c:v>1997</c:v>
                </c:pt>
                <c:pt idx="57">
                  <c:v>1997</c:v>
                </c:pt>
                <c:pt idx="58">
                  <c:v>1997</c:v>
                </c:pt>
                <c:pt idx="59">
                  <c:v>1997</c:v>
                </c:pt>
                <c:pt idx="60">
                  <c:v>1997</c:v>
                </c:pt>
                <c:pt idx="61">
                  <c:v>1997</c:v>
                </c:pt>
                <c:pt idx="62">
                  <c:v>1997</c:v>
                </c:pt>
                <c:pt idx="63">
                  <c:v>1997</c:v>
                </c:pt>
                <c:pt idx="64">
                  <c:v>1997</c:v>
                </c:pt>
                <c:pt idx="65">
                  <c:v>1997</c:v>
                </c:pt>
                <c:pt idx="66">
                  <c:v>1997</c:v>
                </c:pt>
                <c:pt idx="67">
                  <c:v>1997</c:v>
                </c:pt>
                <c:pt idx="68">
                  <c:v>1998</c:v>
                </c:pt>
                <c:pt idx="69">
                  <c:v>1998</c:v>
                </c:pt>
                <c:pt idx="70">
                  <c:v>1998</c:v>
                </c:pt>
                <c:pt idx="71">
                  <c:v>1998</c:v>
                </c:pt>
                <c:pt idx="72">
                  <c:v>1998</c:v>
                </c:pt>
                <c:pt idx="73">
                  <c:v>1998</c:v>
                </c:pt>
                <c:pt idx="74">
                  <c:v>1998</c:v>
                </c:pt>
                <c:pt idx="75">
                  <c:v>1998</c:v>
                </c:pt>
                <c:pt idx="76">
                  <c:v>1998</c:v>
                </c:pt>
                <c:pt idx="77">
                  <c:v>1998</c:v>
                </c:pt>
                <c:pt idx="78">
                  <c:v>1998</c:v>
                </c:pt>
                <c:pt idx="79">
                  <c:v>1998</c:v>
                </c:pt>
                <c:pt idx="80">
                  <c:v>1999</c:v>
                </c:pt>
                <c:pt idx="81">
                  <c:v>1999</c:v>
                </c:pt>
                <c:pt idx="82">
                  <c:v>1999</c:v>
                </c:pt>
                <c:pt idx="83">
                  <c:v>1999</c:v>
                </c:pt>
                <c:pt idx="84">
                  <c:v>1999</c:v>
                </c:pt>
                <c:pt idx="85">
                  <c:v>1999</c:v>
                </c:pt>
                <c:pt idx="86">
                  <c:v>1999</c:v>
                </c:pt>
                <c:pt idx="87">
                  <c:v>1999</c:v>
                </c:pt>
                <c:pt idx="88">
                  <c:v>1999</c:v>
                </c:pt>
                <c:pt idx="89">
                  <c:v>1999</c:v>
                </c:pt>
                <c:pt idx="90">
                  <c:v>1999</c:v>
                </c:pt>
                <c:pt idx="91">
                  <c:v>1999</c:v>
                </c:pt>
                <c:pt idx="92">
                  <c:v>2000</c:v>
                </c:pt>
                <c:pt idx="93">
                  <c:v>2000</c:v>
                </c:pt>
                <c:pt idx="94">
                  <c:v>2000</c:v>
                </c:pt>
                <c:pt idx="95">
                  <c:v>2000</c:v>
                </c:pt>
                <c:pt idx="96">
                  <c:v>2000</c:v>
                </c:pt>
                <c:pt idx="97">
                  <c:v>2000</c:v>
                </c:pt>
                <c:pt idx="98">
                  <c:v>2000</c:v>
                </c:pt>
                <c:pt idx="99">
                  <c:v>2000</c:v>
                </c:pt>
                <c:pt idx="100">
                  <c:v>2000</c:v>
                </c:pt>
                <c:pt idx="101">
                  <c:v>2000</c:v>
                </c:pt>
                <c:pt idx="102">
                  <c:v>2000</c:v>
                </c:pt>
                <c:pt idx="103">
                  <c:v>2000</c:v>
                </c:pt>
                <c:pt idx="104">
                  <c:v>2001</c:v>
                </c:pt>
                <c:pt idx="105">
                  <c:v>2001</c:v>
                </c:pt>
                <c:pt idx="106">
                  <c:v>2001</c:v>
                </c:pt>
                <c:pt idx="107">
                  <c:v>2001</c:v>
                </c:pt>
                <c:pt idx="108">
                  <c:v>2001</c:v>
                </c:pt>
                <c:pt idx="109">
                  <c:v>2001</c:v>
                </c:pt>
                <c:pt idx="110">
                  <c:v>2001</c:v>
                </c:pt>
                <c:pt idx="111">
                  <c:v>2001</c:v>
                </c:pt>
                <c:pt idx="112">
                  <c:v>2001</c:v>
                </c:pt>
                <c:pt idx="113">
                  <c:v>2001</c:v>
                </c:pt>
                <c:pt idx="114">
                  <c:v>2001</c:v>
                </c:pt>
                <c:pt idx="115">
                  <c:v>2001</c:v>
                </c:pt>
                <c:pt idx="116">
                  <c:v>2002</c:v>
                </c:pt>
                <c:pt idx="117">
                  <c:v>2002</c:v>
                </c:pt>
                <c:pt idx="118">
                  <c:v>2002</c:v>
                </c:pt>
                <c:pt idx="119">
                  <c:v>2002</c:v>
                </c:pt>
                <c:pt idx="120">
                  <c:v>2002</c:v>
                </c:pt>
                <c:pt idx="121">
                  <c:v>2002</c:v>
                </c:pt>
                <c:pt idx="122">
                  <c:v>2002</c:v>
                </c:pt>
                <c:pt idx="123">
                  <c:v>2002</c:v>
                </c:pt>
                <c:pt idx="124">
                  <c:v>2002</c:v>
                </c:pt>
                <c:pt idx="125">
                  <c:v>2002</c:v>
                </c:pt>
                <c:pt idx="126">
                  <c:v>2002</c:v>
                </c:pt>
                <c:pt idx="127">
                  <c:v>2002</c:v>
                </c:pt>
                <c:pt idx="128">
                  <c:v>2003</c:v>
                </c:pt>
                <c:pt idx="129">
                  <c:v>2003</c:v>
                </c:pt>
                <c:pt idx="130">
                  <c:v>2003</c:v>
                </c:pt>
                <c:pt idx="131">
                  <c:v>2003</c:v>
                </c:pt>
                <c:pt idx="132">
                  <c:v>2003</c:v>
                </c:pt>
                <c:pt idx="133">
                  <c:v>2003</c:v>
                </c:pt>
                <c:pt idx="134">
                  <c:v>2003</c:v>
                </c:pt>
                <c:pt idx="135">
                  <c:v>2003</c:v>
                </c:pt>
                <c:pt idx="136">
                  <c:v>2003</c:v>
                </c:pt>
                <c:pt idx="137">
                  <c:v>2003</c:v>
                </c:pt>
                <c:pt idx="138">
                  <c:v>2003</c:v>
                </c:pt>
                <c:pt idx="139">
                  <c:v>2003</c:v>
                </c:pt>
                <c:pt idx="140">
                  <c:v>2004</c:v>
                </c:pt>
                <c:pt idx="141">
                  <c:v>2004</c:v>
                </c:pt>
                <c:pt idx="142">
                  <c:v>2004</c:v>
                </c:pt>
                <c:pt idx="143">
                  <c:v>2004</c:v>
                </c:pt>
                <c:pt idx="144">
                  <c:v>2004</c:v>
                </c:pt>
                <c:pt idx="145">
                  <c:v>2004</c:v>
                </c:pt>
                <c:pt idx="146">
                  <c:v>2004</c:v>
                </c:pt>
                <c:pt idx="147">
                  <c:v>2004</c:v>
                </c:pt>
                <c:pt idx="148">
                  <c:v>2004</c:v>
                </c:pt>
                <c:pt idx="149">
                  <c:v>2004</c:v>
                </c:pt>
                <c:pt idx="150">
                  <c:v>2004</c:v>
                </c:pt>
                <c:pt idx="151">
                  <c:v>2004</c:v>
                </c:pt>
                <c:pt idx="152">
                  <c:v>2005</c:v>
                </c:pt>
                <c:pt idx="153">
                  <c:v>2005</c:v>
                </c:pt>
                <c:pt idx="154">
                  <c:v>2005</c:v>
                </c:pt>
                <c:pt idx="155">
                  <c:v>2005</c:v>
                </c:pt>
                <c:pt idx="156">
                  <c:v>2005</c:v>
                </c:pt>
                <c:pt idx="157">
                  <c:v>2005</c:v>
                </c:pt>
                <c:pt idx="158">
                  <c:v>2005</c:v>
                </c:pt>
                <c:pt idx="159">
                  <c:v>2005</c:v>
                </c:pt>
                <c:pt idx="160">
                  <c:v>2005</c:v>
                </c:pt>
                <c:pt idx="161">
                  <c:v>2005</c:v>
                </c:pt>
                <c:pt idx="162">
                  <c:v>2005</c:v>
                </c:pt>
                <c:pt idx="163">
                  <c:v>2005</c:v>
                </c:pt>
                <c:pt idx="164">
                  <c:v>2006</c:v>
                </c:pt>
                <c:pt idx="165">
                  <c:v>2006</c:v>
                </c:pt>
                <c:pt idx="166">
                  <c:v>2006</c:v>
                </c:pt>
                <c:pt idx="167">
                  <c:v>2006</c:v>
                </c:pt>
                <c:pt idx="168">
                  <c:v>2006</c:v>
                </c:pt>
                <c:pt idx="169">
                  <c:v>2006</c:v>
                </c:pt>
                <c:pt idx="170">
                  <c:v>2006</c:v>
                </c:pt>
                <c:pt idx="171">
                  <c:v>2006</c:v>
                </c:pt>
                <c:pt idx="172">
                  <c:v>2006</c:v>
                </c:pt>
                <c:pt idx="173">
                  <c:v>2006</c:v>
                </c:pt>
                <c:pt idx="174">
                  <c:v>2006</c:v>
                </c:pt>
                <c:pt idx="175">
                  <c:v>2006</c:v>
                </c:pt>
                <c:pt idx="176">
                  <c:v>2007</c:v>
                </c:pt>
                <c:pt idx="177">
                  <c:v>2007</c:v>
                </c:pt>
                <c:pt idx="178">
                  <c:v>2007</c:v>
                </c:pt>
                <c:pt idx="179">
                  <c:v>2007</c:v>
                </c:pt>
                <c:pt idx="180">
                  <c:v>2007</c:v>
                </c:pt>
                <c:pt idx="181">
                  <c:v>2007</c:v>
                </c:pt>
                <c:pt idx="182">
                  <c:v>2007</c:v>
                </c:pt>
                <c:pt idx="183">
                  <c:v>2007</c:v>
                </c:pt>
                <c:pt idx="184">
                  <c:v>2007</c:v>
                </c:pt>
                <c:pt idx="185">
                  <c:v>2007</c:v>
                </c:pt>
                <c:pt idx="186">
                  <c:v>2007</c:v>
                </c:pt>
                <c:pt idx="187">
                  <c:v>2007</c:v>
                </c:pt>
                <c:pt idx="188">
                  <c:v>2008</c:v>
                </c:pt>
                <c:pt idx="189">
                  <c:v>2008</c:v>
                </c:pt>
                <c:pt idx="190">
                  <c:v>2008</c:v>
                </c:pt>
                <c:pt idx="191">
                  <c:v>2008</c:v>
                </c:pt>
                <c:pt idx="192">
                  <c:v>2008</c:v>
                </c:pt>
                <c:pt idx="193">
                  <c:v>2008</c:v>
                </c:pt>
                <c:pt idx="194">
                  <c:v>2008</c:v>
                </c:pt>
                <c:pt idx="195">
                  <c:v>2008</c:v>
                </c:pt>
                <c:pt idx="196">
                  <c:v>2008</c:v>
                </c:pt>
                <c:pt idx="197">
                  <c:v>2008</c:v>
                </c:pt>
                <c:pt idx="198">
                  <c:v>2008</c:v>
                </c:pt>
                <c:pt idx="199">
                  <c:v>2008</c:v>
                </c:pt>
                <c:pt idx="200">
                  <c:v>2009</c:v>
                </c:pt>
                <c:pt idx="201">
                  <c:v>2009</c:v>
                </c:pt>
                <c:pt idx="202">
                  <c:v>2009</c:v>
                </c:pt>
                <c:pt idx="203">
                  <c:v>2009</c:v>
                </c:pt>
                <c:pt idx="204">
                  <c:v>2009</c:v>
                </c:pt>
                <c:pt idx="205">
                  <c:v>2009</c:v>
                </c:pt>
                <c:pt idx="206">
                  <c:v>2009</c:v>
                </c:pt>
                <c:pt idx="207">
                  <c:v>2009</c:v>
                </c:pt>
                <c:pt idx="208">
                  <c:v>2009</c:v>
                </c:pt>
                <c:pt idx="209">
                  <c:v>2009</c:v>
                </c:pt>
                <c:pt idx="210">
                  <c:v>2009</c:v>
                </c:pt>
                <c:pt idx="211">
                  <c:v>2009</c:v>
                </c:pt>
                <c:pt idx="212">
                  <c:v>2010</c:v>
                </c:pt>
                <c:pt idx="213">
                  <c:v>2010</c:v>
                </c:pt>
                <c:pt idx="214">
                  <c:v>2010</c:v>
                </c:pt>
                <c:pt idx="215">
                  <c:v>2010</c:v>
                </c:pt>
                <c:pt idx="216">
                  <c:v>2010</c:v>
                </c:pt>
                <c:pt idx="217">
                  <c:v>2010</c:v>
                </c:pt>
                <c:pt idx="218">
                  <c:v>2010</c:v>
                </c:pt>
                <c:pt idx="219">
                  <c:v>2010</c:v>
                </c:pt>
                <c:pt idx="220">
                  <c:v>2010</c:v>
                </c:pt>
                <c:pt idx="221">
                  <c:v>2010</c:v>
                </c:pt>
                <c:pt idx="222">
                  <c:v>2010</c:v>
                </c:pt>
                <c:pt idx="223">
                  <c:v>2010</c:v>
                </c:pt>
                <c:pt idx="224">
                  <c:v>2011</c:v>
                </c:pt>
                <c:pt idx="225">
                  <c:v>2011</c:v>
                </c:pt>
                <c:pt idx="226">
                  <c:v>2011</c:v>
                </c:pt>
                <c:pt idx="227">
                  <c:v>2011</c:v>
                </c:pt>
                <c:pt idx="228">
                  <c:v>2011</c:v>
                </c:pt>
                <c:pt idx="229">
                  <c:v>2011</c:v>
                </c:pt>
                <c:pt idx="230">
                  <c:v>2011</c:v>
                </c:pt>
                <c:pt idx="231">
                  <c:v>2011</c:v>
                </c:pt>
                <c:pt idx="232">
                  <c:v>2011</c:v>
                </c:pt>
                <c:pt idx="233">
                  <c:v>2011</c:v>
                </c:pt>
                <c:pt idx="234">
                  <c:v>2011</c:v>
                </c:pt>
                <c:pt idx="235">
                  <c:v>2011</c:v>
                </c:pt>
                <c:pt idx="236">
                  <c:v>2012</c:v>
                </c:pt>
                <c:pt idx="237">
                  <c:v>2012</c:v>
                </c:pt>
                <c:pt idx="238">
                  <c:v>2012</c:v>
                </c:pt>
                <c:pt idx="239">
                  <c:v>2012</c:v>
                </c:pt>
                <c:pt idx="240">
                  <c:v>2012</c:v>
                </c:pt>
                <c:pt idx="241">
                  <c:v>2012</c:v>
                </c:pt>
                <c:pt idx="242">
                  <c:v>2012</c:v>
                </c:pt>
                <c:pt idx="243">
                  <c:v>2012</c:v>
                </c:pt>
                <c:pt idx="244">
                  <c:v>2012</c:v>
                </c:pt>
                <c:pt idx="245">
                  <c:v>2012</c:v>
                </c:pt>
                <c:pt idx="246">
                  <c:v>2012</c:v>
                </c:pt>
                <c:pt idx="247">
                  <c:v>2012</c:v>
                </c:pt>
                <c:pt idx="248">
                  <c:v>2013</c:v>
                </c:pt>
                <c:pt idx="249">
                  <c:v>2013</c:v>
                </c:pt>
                <c:pt idx="250">
                  <c:v>2013</c:v>
                </c:pt>
                <c:pt idx="251">
                  <c:v>2013</c:v>
                </c:pt>
                <c:pt idx="252">
                  <c:v>2013</c:v>
                </c:pt>
                <c:pt idx="253">
                  <c:v>2013</c:v>
                </c:pt>
                <c:pt idx="254">
                  <c:v>2013</c:v>
                </c:pt>
                <c:pt idx="255">
                  <c:v>2013</c:v>
                </c:pt>
                <c:pt idx="256">
                  <c:v>2013</c:v>
                </c:pt>
                <c:pt idx="257">
                  <c:v>2013</c:v>
                </c:pt>
                <c:pt idx="258">
                  <c:v>2013</c:v>
                </c:pt>
                <c:pt idx="259">
                  <c:v>2013</c:v>
                </c:pt>
                <c:pt idx="260">
                  <c:v>2014</c:v>
                </c:pt>
                <c:pt idx="261">
                  <c:v>2014</c:v>
                </c:pt>
                <c:pt idx="262">
                  <c:v>2014</c:v>
                </c:pt>
                <c:pt idx="263">
                  <c:v>2014</c:v>
                </c:pt>
                <c:pt idx="264">
                  <c:v>2014</c:v>
                </c:pt>
                <c:pt idx="265">
                  <c:v>2014</c:v>
                </c:pt>
                <c:pt idx="266">
                  <c:v>2014</c:v>
                </c:pt>
                <c:pt idx="267">
                  <c:v>2014</c:v>
                </c:pt>
                <c:pt idx="268">
                  <c:v>2014</c:v>
                </c:pt>
                <c:pt idx="269">
                  <c:v>2014</c:v>
                </c:pt>
                <c:pt idx="270">
                  <c:v>2014</c:v>
                </c:pt>
                <c:pt idx="271">
                  <c:v>2014</c:v>
                </c:pt>
                <c:pt idx="272">
                  <c:v>2015</c:v>
                </c:pt>
                <c:pt idx="273">
                  <c:v>2015</c:v>
                </c:pt>
                <c:pt idx="274">
                  <c:v>2015</c:v>
                </c:pt>
                <c:pt idx="275">
                  <c:v>2015</c:v>
                </c:pt>
                <c:pt idx="276">
                  <c:v>2015</c:v>
                </c:pt>
              </c:strCache>
            </c:strRef>
          </c:cat>
          <c:val>
            <c:numRef>
              <c:f>'2'!$AM$10:$AM$286</c:f>
              <c:numCache>
                <c:formatCode>0.0</c:formatCode>
                <c:ptCount val="277"/>
                <c:pt idx="0">
                  <c:v>82.367988350222319</c:v>
                </c:pt>
                <c:pt idx="1">
                  <c:v>82.295144401399327</c:v>
                </c:pt>
                <c:pt idx="2">
                  <c:v>82.23002204541433</c:v>
                </c:pt>
                <c:pt idx="3">
                  <c:v>82.229121194457278</c:v>
                </c:pt>
                <c:pt idx="4">
                  <c:v>82.250206118266789</c:v>
                </c:pt>
                <c:pt idx="5">
                  <c:v>82.230584995354604</c:v>
                </c:pt>
                <c:pt idx="6">
                  <c:v>82.284897389996004</c:v>
                </c:pt>
                <c:pt idx="7">
                  <c:v>82.274909394349493</c:v>
                </c:pt>
                <c:pt idx="8">
                  <c:v>82.417148546328164</c:v>
                </c:pt>
                <c:pt idx="9">
                  <c:v>82.474479072673049</c:v>
                </c:pt>
                <c:pt idx="10">
                  <c:v>82.483691518212893</c:v>
                </c:pt>
                <c:pt idx="11">
                  <c:v>82.533714889590385</c:v>
                </c:pt>
                <c:pt idx="12">
                  <c:v>82.613369846449288</c:v>
                </c:pt>
                <c:pt idx="13">
                  <c:v>82.629532159540972</c:v>
                </c:pt>
                <c:pt idx="14">
                  <c:v>82.605450536413244</c:v>
                </c:pt>
                <c:pt idx="15">
                  <c:v>82.573508494898888</c:v>
                </c:pt>
                <c:pt idx="16">
                  <c:v>82.657095561683249</c:v>
                </c:pt>
                <c:pt idx="17">
                  <c:v>82.730901301226055</c:v>
                </c:pt>
                <c:pt idx="18">
                  <c:v>82.669175715623098</c:v>
                </c:pt>
                <c:pt idx="19">
                  <c:v>82.655629106161669</c:v>
                </c:pt>
                <c:pt idx="20">
                  <c:v>82.728895003269358</c:v>
                </c:pt>
                <c:pt idx="21">
                  <c:v>82.801007299547067</c:v>
                </c:pt>
                <c:pt idx="22">
                  <c:v>83.074288839748149</c:v>
                </c:pt>
                <c:pt idx="23">
                  <c:v>82.836892988807733</c:v>
                </c:pt>
                <c:pt idx="24">
                  <c:v>82.774094662629878</c:v>
                </c:pt>
                <c:pt idx="25">
                  <c:v>82.708535230402148</c:v>
                </c:pt>
                <c:pt idx="26">
                  <c:v>82.756422924472673</c:v>
                </c:pt>
                <c:pt idx="27">
                  <c:v>82.818769130940311</c:v>
                </c:pt>
                <c:pt idx="28">
                  <c:v>82.817139029586244</c:v>
                </c:pt>
                <c:pt idx="29">
                  <c:v>82.839088517758825</c:v>
                </c:pt>
                <c:pt idx="30">
                  <c:v>82.767538784070297</c:v>
                </c:pt>
                <c:pt idx="31">
                  <c:v>82.660955347410678</c:v>
                </c:pt>
                <c:pt idx="32">
                  <c:v>82.622615372647488</c:v>
                </c:pt>
                <c:pt idx="33">
                  <c:v>82.891798666003183</c:v>
                </c:pt>
                <c:pt idx="34">
                  <c:v>83.104400634702387</c:v>
                </c:pt>
                <c:pt idx="35">
                  <c:v>82.909985271675524</c:v>
                </c:pt>
                <c:pt idx="36">
                  <c:v>82.805443604286708</c:v>
                </c:pt>
                <c:pt idx="37">
                  <c:v>82.734603196077316</c:v>
                </c:pt>
                <c:pt idx="38">
                  <c:v>82.922299246842485</c:v>
                </c:pt>
                <c:pt idx="39">
                  <c:v>82.969922111457578</c:v>
                </c:pt>
                <c:pt idx="40">
                  <c:v>82.938188180455597</c:v>
                </c:pt>
                <c:pt idx="41">
                  <c:v>83.006032044860149</c:v>
                </c:pt>
                <c:pt idx="42">
                  <c:v>82.968521339188513</c:v>
                </c:pt>
                <c:pt idx="43">
                  <c:v>82.934916549595826</c:v>
                </c:pt>
                <c:pt idx="44">
                  <c:v>82.859428724787278</c:v>
                </c:pt>
                <c:pt idx="45">
                  <c:v>82.811251658621401</c:v>
                </c:pt>
                <c:pt idx="46">
                  <c:v>82.633731325370519</c:v>
                </c:pt>
                <c:pt idx="47">
                  <c:v>82.538793648104445</c:v>
                </c:pt>
                <c:pt idx="48">
                  <c:v>82.746355500531578</c:v>
                </c:pt>
                <c:pt idx="49">
                  <c:v>82.824894102990967</c:v>
                </c:pt>
                <c:pt idx="50">
                  <c:v>82.742115382368226</c:v>
                </c:pt>
                <c:pt idx="51">
                  <c:v>82.824337695976055</c:v>
                </c:pt>
                <c:pt idx="52">
                  <c:v>83.065700900960351</c:v>
                </c:pt>
                <c:pt idx="53">
                  <c:v>83.079349797135379</c:v>
                </c:pt>
                <c:pt idx="54">
                  <c:v>83.290479451070965</c:v>
                </c:pt>
                <c:pt idx="55">
                  <c:v>83.31719482759388</c:v>
                </c:pt>
                <c:pt idx="56">
                  <c:v>83.358794690700449</c:v>
                </c:pt>
                <c:pt idx="57">
                  <c:v>83.442871575156488</c:v>
                </c:pt>
                <c:pt idx="58">
                  <c:v>83.399486092732758</c:v>
                </c:pt>
                <c:pt idx="59">
                  <c:v>83.512774464439119</c:v>
                </c:pt>
                <c:pt idx="60">
                  <c:v>83.445276503555789</c:v>
                </c:pt>
                <c:pt idx="61">
                  <c:v>83.746776074346229</c:v>
                </c:pt>
                <c:pt idx="62">
                  <c:v>83.632046520995999</c:v>
                </c:pt>
                <c:pt idx="63">
                  <c:v>83.608677169966555</c:v>
                </c:pt>
                <c:pt idx="64">
                  <c:v>83.412433956246304</c:v>
                </c:pt>
                <c:pt idx="65">
                  <c:v>83.545796392517389</c:v>
                </c:pt>
                <c:pt idx="66">
                  <c:v>83.483195650623799</c:v>
                </c:pt>
                <c:pt idx="67">
                  <c:v>83.583076598155358</c:v>
                </c:pt>
                <c:pt idx="68">
                  <c:v>83.365365004687689</c:v>
                </c:pt>
                <c:pt idx="69">
                  <c:v>83.488470758834254</c:v>
                </c:pt>
                <c:pt idx="70">
                  <c:v>83.672407190758591</c:v>
                </c:pt>
                <c:pt idx="71">
                  <c:v>83.646975706449524</c:v>
                </c:pt>
                <c:pt idx="72">
                  <c:v>83.598001942047134</c:v>
                </c:pt>
                <c:pt idx="73">
                  <c:v>83.506323567061941</c:v>
                </c:pt>
                <c:pt idx="74">
                  <c:v>83.551523841223826</c:v>
                </c:pt>
                <c:pt idx="75">
                  <c:v>83.462520787377301</c:v>
                </c:pt>
                <c:pt idx="76">
                  <c:v>83.54649395632137</c:v>
                </c:pt>
                <c:pt idx="77">
                  <c:v>83.6315779883559</c:v>
                </c:pt>
                <c:pt idx="78">
                  <c:v>83.617841707621167</c:v>
                </c:pt>
                <c:pt idx="79">
                  <c:v>83.519193986235436</c:v>
                </c:pt>
                <c:pt idx="80">
                  <c:v>83.861645559816665</c:v>
                </c:pt>
                <c:pt idx="81">
                  <c:v>84.053323941275892</c:v>
                </c:pt>
                <c:pt idx="82">
                  <c:v>84.018457539386219</c:v>
                </c:pt>
                <c:pt idx="83">
                  <c:v>84.095803466521119</c:v>
                </c:pt>
                <c:pt idx="84">
                  <c:v>84.169153411464819</c:v>
                </c:pt>
                <c:pt idx="85">
                  <c:v>84.262812403609459</c:v>
                </c:pt>
                <c:pt idx="86">
                  <c:v>84.314918803758388</c:v>
                </c:pt>
                <c:pt idx="87">
                  <c:v>84.535509640973274</c:v>
                </c:pt>
                <c:pt idx="88">
                  <c:v>84.699505783002806</c:v>
                </c:pt>
                <c:pt idx="89">
                  <c:v>84.4604043434678</c:v>
                </c:pt>
                <c:pt idx="90">
                  <c:v>84.520073337367009</c:v>
                </c:pt>
                <c:pt idx="91">
                  <c:v>84.55453755514722</c:v>
                </c:pt>
                <c:pt idx="92">
                  <c:v>84.516923685522158</c:v>
                </c:pt>
                <c:pt idx="93">
                  <c:v>84.370183577876489</c:v>
                </c:pt>
                <c:pt idx="94">
                  <c:v>84.37873440417728</c:v>
                </c:pt>
                <c:pt idx="95">
                  <c:v>84.330785447975302</c:v>
                </c:pt>
                <c:pt idx="96">
                  <c:v>84.394059377544878</c:v>
                </c:pt>
                <c:pt idx="97">
                  <c:v>84.291722062549539</c:v>
                </c:pt>
                <c:pt idx="98">
                  <c:v>84.307417534506641</c:v>
                </c:pt>
                <c:pt idx="99">
                  <c:v>84.229367440328787</c:v>
                </c:pt>
                <c:pt idx="100">
                  <c:v>84.112040033710358</c:v>
                </c:pt>
                <c:pt idx="101">
                  <c:v>84.097325019557275</c:v>
                </c:pt>
                <c:pt idx="102">
                  <c:v>83.960244496031763</c:v>
                </c:pt>
                <c:pt idx="103">
                  <c:v>84.164533718086759</c:v>
                </c:pt>
                <c:pt idx="104">
                  <c:v>84.227901914004818</c:v>
                </c:pt>
                <c:pt idx="105">
                  <c:v>84.095647648277406</c:v>
                </c:pt>
                <c:pt idx="106">
                  <c:v>83.810954716214411</c:v>
                </c:pt>
                <c:pt idx="107">
                  <c:v>83.884129619565627</c:v>
                </c:pt>
                <c:pt idx="108">
                  <c:v>83.885689762032285</c:v>
                </c:pt>
                <c:pt idx="109">
                  <c:v>83.998939429424851</c:v>
                </c:pt>
                <c:pt idx="110">
                  <c:v>83.731368480338546</c:v>
                </c:pt>
                <c:pt idx="111">
                  <c:v>83.593462257907333</c:v>
                </c:pt>
                <c:pt idx="112">
                  <c:v>83.711053492804794</c:v>
                </c:pt>
                <c:pt idx="113">
                  <c:v>83.789023153423898</c:v>
                </c:pt>
                <c:pt idx="114">
                  <c:v>83.770815235055281</c:v>
                </c:pt>
                <c:pt idx="115">
                  <c:v>83.690313643494449</c:v>
                </c:pt>
                <c:pt idx="116">
                  <c:v>83.788168935033411</c:v>
                </c:pt>
                <c:pt idx="117">
                  <c:v>83.707323105787466</c:v>
                </c:pt>
                <c:pt idx="118">
                  <c:v>83.814379762581666</c:v>
                </c:pt>
                <c:pt idx="119">
                  <c:v>83.83956240610776</c:v>
                </c:pt>
                <c:pt idx="120">
                  <c:v>83.870099814965059</c:v>
                </c:pt>
                <c:pt idx="121">
                  <c:v>83.743742117872188</c:v>
                </c:pt>
                <c:pt idx="122">
                  <c:v>83.658732877902224</c:v>
                </c:pt>
                <c:pt idx="123">
                  <c:v>83.679201607217465</c:v>
                </c:pt>
                <c:pt idx="124">
                  <c:v>83.582725713849669</c:v>
                </c:pt>
                <c:pt idx="125">
                  <c:v>83.622155443769358</c:v>
                </c:pt>
                <c:pt idx="126">
                  <c:v>83.693110958626079</c:v>
                </c:pt>
                <c:pt idx="127">
                  <c:v>83.669338355038207</c:v>
                </c:pt>
                <c:pt idx="128">
                  <c:v>83.439897569908695</c:v>
                </c:pt>
                <c:pt idx="129">
                  <c:v>83.411175237971463</c:v>
                </c:pt>
                <c:pt idx="130">
                  <c:v>83.496006393484237</c:v>
                </c:pt>
                <c:pt idx="131">
                  <c:v>83.273395419066858</c:v>
                </c:pt>
                <c:pt idx="132">
                  <c:v>83.271792515917284</c:v>
                </c:pt>
                <c:pt idx="133">
                  <c:v>83.354659759035627</c:v>
                </c:pt>
                <c:pt idx="134">
                  <c:v>83.445291794239196</c:v>
                </c:pt>
                <c:pt idx="135">
                  <c:v>83.51066004253957</c:v>
                </c:pt>
                <c:pt idx="136">
                  <c:v>83.698413491488552</c:v>
                </c:pt>
                <c:pt idx="137">
                  <c:v>83.535623700694387</c:v>
                </c:pt>
                <c:pt idx="138">
                  <c:v>83.48924755887839</c:v>
                </c:pt>
                <c:pt idx="139">
                  <c:v>83.451628830277627</c:v>
                </c:pt>
                <c:pt idx="140">
                  <c:v>83.672284069655788</c:v>
                </c:pt>
                <c:pt idx="141">
                  <c:v>83.53301094440161</c:v>
                </c:pt>
                <c:pt idx="142">
                  <c:v>83.39344422695811</c:v>
                </c:pt>
                <c:pt idx="143">
                  <c:v>83.405469109850728</c:v>
                </c:pt>
                <c:pt idx="144">
                  <c:v>83.248062083744884</c:v>
                </c:pt>
                <c:pt idx="145">
                  <c:v>83.415515175641872</c:v>
                </c:pt>
                <c:pt idx="146">
                  <c:v>83.400273433660573</c:v>
                </c:pt>
                <c:pt idx="147">
                  <c:v>83.362513831888549</c:v>
                </c:pt>
                <c:pt idx="148">
                  <c:v>83.268359844742392</c:v>
                </c:pt>
                <c:pt idx="149">
                  <c:v>83.244346000940837</c:v>
                </c:pt>
                <c:pt idx="150">
                  <c:v>83.53054903218505</c:v>
                </c:pt>
                <c:pt idx="151">
                  <c:v>83.708934262334949</c:v>
                </c:pt>
                <c:pt idx="152">
                  <c:v>83.922441769211062</c:v>
                </c:pt>
                <c:pt idx="153">
                  <c:v>84.157929347769311</c:v>
                </c:pt>
                <c:pt idx="154">
                  <c:v>83.956636526515851</c:v>
                </c:pt>
                <c:pt idx="155">
                  <c:v>83.780139688022658</c:v>
                </c:pt>
                <c:pt idx="156">
                  <c:v>83.702221908502793</c:v>
                </c:pt>
                <c:pt idx="157">
                  <c:v>83.54021724052069</c:v>
                </c:pt>
                <c:pt idx="158">
                  <c:v>83.494574966572685</c:v>
                </c:pt>
                <c:pt idx="159">
                  <c:v>83.730933843756148</c:v>
                </c:pt>
                <c:pt idx="160">
                  <c:v>83.717384611997289</c:v>
                </c:pt>
                <c:pt idx="161">
                  <c:v>83.896255161050703</c:v>
                </c:pt>
                <c:pt idx="162">
                  <c:v>83.908530532016258</c:v>
                </c:pt>
                <c:pt idx="163">
                  <c:v>84.063253581143528</c:v>
                </c:pt>
                <c:pt idx="164">
                  <c:v>84.230685650467777</c:v>
                </c:pt>
                <c:pt idx="165">
                  <c:v>84.195146942416358</c:v>
                </c:pt>
                <c:pt idx="166">
                  <c:v>84.312267916754635</c:v>
                </c:pt>
                <c:pt idx="167">
                  <c:v>84.408031147657766</c:v>
                </c:pt>
                <c:pt idx="168">
                  <c:v>84.436995301038792</c:v>
                </c:pt>
                <c:pt idx="169">
                  <c:v>84.541013841091626</c:v>
                </c:pt>
                <c:pt idx="170">
                  <c:v>84.385979043594105</c:v>
                </c:pt>
                <c:pt idx="171">
                  <c:v>84.342288449485608</c:v>
                </c:pt>
                <c:pt idx="172">
                  <c:v>84.163182440243332</c:v>
                </c:pt>
                <c:pt idx="173">
                  <c:v>84.267820577129882</c:v>
                </c:pt>
                <c:pt idx="174">
                  <c:v>84.438523684507089</c:v>
                </c:pt>
                <c:pt idx="175">
                  <c:v>84.209662523051819</c:v>
                </c:pt>
                <c:pt idx="176">
                  <c:v>84.139774927955955</c:v>
                </c:pt>
                <c:pt idx="177">
                  <c:v>84.048732073889155</c:v>
                </c:pt>
                <c:pt idx="178">
                  <c:v>84.149426018535351</c:v>
                </c:pt>
                <c:pt idx="179">
                  <c:v>84.335919364337457</c:v>
                </c:pt>
                <c:pt idx="180">
                  <c:v>84.436014559847834</c:v>
                </c:pt>
                <c:pt idx="181">
                  <c:v>84.282020638472716</c:v>
                </c:pt>
                <c:pt idx="182">
                  <c:v>84.168394284822156</c:v>
                </c:pt>
                <c:pt idx="183">
                  <c:v>84.342715452919848</c:v>
                </c:pt>
                <c:pt idx="184">
                  <c:v>84.289693550334277</c:v>
                </c:pt>
                <c:pt idx="185">
                  <c:v>84.102447045573314</c:v>
                </c:pt>
                <c:pt idx="186">
                  <c:v>84.069640974368127</c:v>
                </c:pt>
                <c:pt idx="187">
                  <c:v>84.135225523843573</c:v>
                </c:pt>
                <c:pt idx="188">
                  <c:v>84.351775101730837</c:v>
                </c:pt>
                <c:pt idx="189">
                  <c:v>84.658825095699058</c:v>
                </c:pt>
                <c:pt idx="190">
                  <c:v>84.548484166753639</c:v>
                </c:pt>
                <c:pt idx="191">
                  <c:v>84.55858421931984</c:v>
                </c:pt>
                <c:pt idx="192">
                  <c:v>84.797357550653388</c:v>
                </c:pt>
                <c:pt idx="193">
                  <c:v>84.79030833448985</c:v>
                </c:pt>
                <c:pt idx="194">
                  <c:v>84.801956331297575</c:v>
                </c:pt>
                <c:pt idx="195">
                  <c:v>84.638917552047658</c:v>
                </c:pt>
                <c:pt idx="196">
                  <c:v>84.580942896455682</c:v>
                </c:pt>
                <c:pt idx="197">
                  <c:v>84.520125282300796</c:v>
                </c:pt>
                <c:pt idx="198">
                  <c:v>84.548200055110527</c:v>
                </c:pt>
                <c:pt idx="199">
                  <c:v>84.673205046263519</c:v>
                </c:pt>
                <c:pt idx="200">
                  <c:v>84.800426131533058</c:v>
                </c:pt>
                <c:pt idx="201">
                  <c:v>84.823392158722783</c:v>
                </c:pt>
                <c:pt idx="202">
                  <c:v>84.862627697476839</c:v>
                </c:pt>
                <c:pt idx="203">
                  <c:v>84.668814806835258</c:v>
                </c:pt>
                <c:pt idx="204">
                  <c:v>84.424739718931619</c:v>
                </c:pt>
                <c:pt idx="205">
                  <c:v>84.330944179221618</c:v>
                </c:pt>
                <c:pt idx="206">
                  <c:v>84.301480284185871</c:v>
                </c:pt>
                <c:pt idx="207">
                  <c:v>84.500186797072644</c:v>
                </c:pt>
                <c:pt idx="208">
                  <c:v>84.565210379018467</c:v>
                </c:pt>
                <c:pt idx="209">
                  <c:v>84.707419209503826</c:v>
                </c:pt>
                <c:pt idx="210">
                  <c:v>84.75029031520377</c:v>
                </c:pt>
                <c:pt idx="211">
                  <c:v>84.804959589447478</c:v>
                </c:pt>
                <c:pt idx="212">
                  <c:v>84.509845398460158</c:v>
                </c:pt>
                <c:pt idx="213">
                  <c:v>84.52040535493785</c:v>
                </c:pt>
                <c:pt idx="214">
                  <c:v>84.379787534084201</c:v>
                </c:pt>
                <c:pt idx="215">
                  <c:v>84.112891096342778</c:v>
                </c:pt>
                <c:pt idx="216">
                  <c:v>84.385599812049534</c:v>
                </c:pt>
                <c:pt idx="217">
                  <c:v>84.685056965478481</c:v>
                </c:pt>
                <c:pt idx="218">
                  <c:v>84.898702009453586</c:v>
                </c:pt>
                <c:pt idx="219">
                  <c:v>84.644097726307265</c:v>
                </c:pt>
                <c:pt idx="220">
                  <c:v>84.769539342423357</c:v>
                </c:pt>
                <c:pt idx="221">
                  <c:v>84.745230321832764</c:v>
                </c:pt>
                <c:pt idx="222">
                  <c:v>85.138815718217231</c:v>
                </c:pt>
                <c:pt idx="223">
                  <c:v>84.963812746514151</c:v>
                </c:pt>
                <c:pt idx="224">
                  <c:v>84.936462903386001</c:v>
                </c:pt>
                <c:pt idx="225">
                  <c:v>85.019655799993458</c:v>
                </c:pt>
                <c:pt idx="226">
                  <c:v>85.153019116229487</c:v>
                </c:pt>
                <c:pt idx="227">
                  <c:v>85.088053594164009</c:v>
                </c:pt>
                <c:pt idx="228">
                  <c:v>85.166942391640319</c:v>
                </c:pt>
                <c:pt idx="229">
                  <c:v>85.076988055353624</c:v>
                </c:pt>
                <c:pt idx="230">
                  <c:v>84.865342041943848</c:v>
                </c:pt>
                <c:pt idx="231">
                  <c:v>85.067668145041367</c:v>
                </c:pt>
                <c:pt idx="232">
                  <c:v>84.854997648914946</c:v>
                </c:pt>
                <c:pt idx="233">
                  <c:v>84.794099980699386</c:v>
                </c:pt>
                <c:pt idx="234">
                  <c:v>84.759885549149672</c:v>
                </c:pt>
                <c:pt idx="235">
                  <c:v>84.666217414507869</c:v>
                </c:pt>
                <c:pt idx="236">
                  <c:v>84.678783052660492</c:v>
                </c:pt>
                <c:pt idx="237">
                  <c:v>84.634284650467563</c:v>
                </c:pt>
                <c:pt idx="238">
                  <c:v>84.759194572170202</c:v>
                </c:pt>
                <c:pt idx="239">
                  <c:v>84.755953117748689</c:v>
                </c:pt>
                <c:pt idx="240">
                  <c:v>84.774064698341505</c:v>
                </c:pt>
                <c:pt idx="241">
                  <c:v>84.732130356911171</c:v>
                </c:pt>
                <c:pt idx="242">
                  <c:v>85.016471669841934</c:v>
                </c:pt>
                <c:pt idx="243">
                  <c:v>85.081714393521366</c:v>
                </c:pt>
                <c:pt idx="244">
                  <c:v>85.08636770102251</c:v>
                </c:pt>
                <c:pt idx="245">
                  <c:v>84.726723270737196</c:v>
                </c:pt>
                <c:pt idx="246">
                  <c:v>84.87167009454825</c:v>
                </c:pt>
                <c:pt idx="247">
                  <c:v>85.056667798057873</c:v>
                </c:pt>
                <c:pt idx="248">
                  <c:v>85.234551695722459</c:v>
                </c:pt>
                <c:pt idx="249">
                  <c:v>85.305420276449567</c:v>
                </c:pt>
                <c:pt idx="250">
                  <c:v>84.993270434624918</c:v>
                </c:pt>
                <c:pt idx="251">
                  <c:v>85.063920316382678</c:v>
                </c:pt>
                <c:pt idx="252">
                  <c:v>85.052600620733187</c:v>
                </c:pt>
                <c:pt idx="253">
                  <c:v>85.241951549573528</c:v>
                </c:pt>
                <c:pt idx="254">
                  <c:v>85.377377517927414</c:v>
                </c:pt>
                <c:pt idx="255">
                  <c:v>85.397533311424397</c:v>
                </c:pt>
                <c:pt idx="256">
                  <c:v>85.601235018104489</c:v>
                </c:pt>
                <c:pt idx="257">
                  <c:v>85.477823321259095</c:v>
                </c:pt>
                <c:pt idx="258">
                  <c:v>85.354982296038358</c:v>
                </c:pt>
                <c:pt idx="259">
                  <c:v>85.403988324612939</c:v>
                </c:pt>
                <c:pt idx="260">
                  <c:v>85.226357167703497</c:v>
                </c:pt>
                <c:pt idx="261">
                  <c:v>85.582075284474058</c:v>
                </c:pt>
                <c:pt idx="262">
                  <c:v>85.699556558280108</c:v>
                </c:pt>
                <c:pt idx="263">
                  <c:v>85.892758666042909</c:v>
                </c:pt>
                <c:pt idx="264">
                  <c:v>85.854875107503133</c:v>
                </c:pt>
                <c:pt idx="265">
                  <c:v>85.636335262197051</c:v>
                </c:pt>
                <c:pt idx="266">
                  <c:v>85.25146360577321</c:v>
                </c:pt>
                <c:pt idx="267">
                  <c:v>85.162514057447268</c:v>
                </c:pt>
                <c:pt idx="268">
                  <c:v>85.259397913655718</c:v>
                </c:pt>
                <c:pt idx="269">
                  <c:v>85.430856786081179</c:v>
                </c:pt>
                <c:pt idx="270">
                  <c:v>85.330085350195418</c:v>
                </c:pt>
                <c:pt idx="271">
                  <c:v>84.9679805354953</c:v>
                </c:pt>
                <c:pt idx="272">
                  <c:v>84.961946603060326</c:v>
                </c:pt>
                <c:pt idx="273">
                  <c:v>84.926578840128258</c:v>
                </c:pt>
                <c:pt idx="274">
                  <c:v>84.960211063251677</c:v>
                </c:pt>
                <c:pt idx="275">
                  <c:v>84.881481328568654</c:v>
                </c:pt>
                <c:pt idx="276">
                  <c:v>85.107468728421068</c:v>
                </c:pt>
              </c:numCache>
            </c:numRef>
          </c:val>
          <c:smooth val="0"/>
        </c:ser>
        <c:ser>
          <c:idx val="4"/>
          <c:order val="2"/>
          <c:tx>
            <c:v>Age 50-64</c:v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cat>
            <c:strRef>
              <c:f>'2'!$BN$10:$BN$286</c:f>
              <c:strCache>
                <c:ptCount val="277"/>
                <c:pt idx="0">
                  <c:v>1992</c:v>
                </c:pt>
                <c:pt idx="1">
                  <c:v>1992</c:v>
                </c:pt>
                <c:pt idx="2">
                  <c:v>1992</c:v>
                </c:pt>
                <c:pt idx="3">
                  <c:v>1992</c:v>
                </c:pt>
                <c:pt idx="4">
                  <c:v>1992</c:v>
                </c:pt>
                <c:pt idx="5">
                  <c:v>1992</c:v>
                </c:pt>
                <c:pt idx="6">
                  <c:v>1992</c:v>
                </c:pt>
                <c:pt idx="7">
                  <c:v>1992</c:v>
                </c:pt>
                <c:pt idx="8">
                  <c:v>1993</c:v>
                </c:pt>
                <c:pt idx="9">
                  <c:v>1993</c:v>
                </c:pt>
                <c:pt idx="10">
                  <c:v>1993</c:v>
                </c:pt>
                <c:pt idx="11">
                  <c:v>1993</c:v>
                </c:pt>
                <c:pt idx="12">
                  <c:v>1993</c:v>
                </c:pt>
                <c:pt idx="13">
                  <c:v>1993</c:v>
                </c:pt>
                <c:pt idx="14">
                  <c:v>1993</c:v>
                </c:pt>
                <c:pt idx="15">
                  <c:v>1993</c:v>
                </c:pt>
                <c:pt idx="16">
                  <c:v>1993</c:v>
                </c:pt>
                <c:pt idx="17">
                  <c:v>1993</c:v>
                </c:pt>
                <c:pt idx="18">
                  <c:v>1993</c:v>
                </c:pt>
                <c:pt idx="19">
                  <c:v>1993</c:v>
                </c:pt>
                <c:pt idx="20">
                  <c:v>1994</c:v>
                </c:pt>
                <c:pt idx="21">
                  <c:v>1994</c:v>
                </c:pt>
                <c:pt idx="22">
                  <c:v>1994</c:v>
                </c:pt>
                <c:pt idx="23">
                  <c:v>1994</c:v>
                </c:pt>
                <c:pt idx="24">
                  <c:v>1994</c:v>
                </c:pt>
                <c:pt idx="25">
                  <c:v>1994</c:v>
                </c:pt>
                <c:pt idx="26">
                  <c:v>1994</c:v>
                </c:pt>
                <c:pt idx="27">
                  <c:v>1994</c:v>
                </c:pt>
                <c:pt idx="28">
                  <c:v>1994</c:v>
                </c:pt>
                <c:pt idx="29">
                  <c:v>1994</c:v>
                </c:pt>
                <c:pt idx="30">
                  <c:v>1994</c:v>
                </c:pt>
                <c:pt idx="31">
                  <c:v>1994</c:v>
                </c:pt>
                <c:pt idx="32">
                  <c:v>1995</c:v>
                </c:pt>
                <c:pt idx="33">
                  <c:v>1995</c:v>
                </c:pt>
                <c:pt idx="34">
                  <c:v>1995</c:v>
                </c:pt>
                <c:pt idx="35">
                  <c:v>1995</c:v>
                </c:pt>
                <c:pt idx="36">
                  <c:v>1995</c:v>
                </c:pt>
                <c:pt idx="37">
                  <c:v>1995</c:v>
                </c:pt>
                <c:pt idx="38">
                  <c:v>1995</c:v>
                </c:pt>
                <c:pt idx="39">
                  <c:v>1995</c:v>
                </c:pt>
                <c:pt idx="40">
                  <c:v>1995</c:v>
                </c:pt>
                <c:pt idx="41">
                  <c:v>1995</c:v>
                </c:pt>
                <c:pt idx="42">
                  <c:v>1995</c:v>
                </c:pt>
                <c:pt idx="43">
                  <c:v>1995</c:v>
                </c:pt>
                <c:pt idx="44">
                  <c:v>1996</c:v>
                </c:pt>
                <c:pt idx="45">
                  <c:v>1996</c:v>
                </c:pt>
                <c:pt idx="46">
                  <c:v>1996</c:v>
                </c:pt>
                <c:pt idx="47">
                  <c:v>1996</c:v>
                </c:pt>
                <c:pt idx="48">
                  <c:v>1996</c:v>
                </c:pt>
                <c:pt idx="49">
                  <c:v>1996</c:v>
                </c:pt>
                <c:pt idx="50">
                  <c:v>1996</c:v>
                </c:pt>
                <c:pt idx="51">
                  <c:v>1996</c:v>
                </c:pt>
                <c:pt idx="52">
                  <c:v>1996</c:v>
                </c:pt>
                <c:pt idx="53">
                  <c:v>1996</c:v>
                </c:pt>
                <c:pt idx="54">
                  <c:v>1996</c:v>
                </c:pt>
                <c:pt idx="55">
                  <c:v>1996</c:v>
                </c:pt>
                <c:pt idx="56">
                  <c:v>1997</c:v>
                </c:pt>
                <c:pt idx="57">
                  <c:v>1997</c:v>
                </c:pt>
                <c:pt idx="58">
                  <c:v>1997</c:v>
                </c:pt>
                <c:pt idx="59">
                  <c:v>1997</c:v>
                </c:pt>
                <c:pt idx="60">
                  <c:v>1997</c:v>
                </c:pt>
                <c:pt idx="61">
                  <c:v>1997</c:v>
                </c:pt>
                <c:pt idx="62">
                  <c:v>1997</c:v>
                </c:pt>
                <c:pt idx="63">
                  <c:v>1997</c:v>
                </c:pt>
                <c:pt idx="64">
                  <c:v>1997</c:v>
                </c:pt>
                <c:pt idx="65">
                  <c:v>1997</c:v>
                </c:pt>
                <c:pt idx="66">
                  <c:v>1997</c:v>
                </c:pt>
                <c:pt idx="67">
                  <c:v>1997</c:v>
                </c:pt>
                <c:pt idx="68">
                  <c:v>1998</c:v>
                </c:pt>
                <c:pt idx="69">
                  <c:v>1998</c:v>
                </c:pt>
                <c:pt idx="70">
                  <c:v>1998</c:v>
                </c:pt>
                <c:pt idx="71">
                  <c:v>1998</c:v>
                </c:pt>
                <c:pt idx="72">
                  <c:v>1998</c:v>
                </c:pt>
                <c:pt idx="73">
                  <c:v>1998</c:v>
                </c:pt>
                <c:pt idx="74">
                  <c:v>1998</c:v>
                </c:pt>
                <c:pt idx="75">
                  <c:v>1998</c:v>
                </c:pt>
                <c:pt idx="76">
                  <c:v>1998</c:v>
                </c:pt>
                <c:pt idx="77">
                  <c:v>1998</c:v>
                </c:pt>
                <c:pt idx="78">
                  <c:v>1998</c:v>
                </c:pt>
                <c:pt idx="79">
                  <c:v>1998</c:v>
                </c:pt>
                <c:pt idx="80">
                  <c:v>1999</c:v>
                </c:pt>
                <c:pt idx="81">
                  <c:v>1999</c:v>
                </c:pt>
                <c:pt idx="82">
                  <c:v>1999</c:v>
                </c:pt>
                <c:pt idx="83">
                  <c:v>1999</c:v>
                </c:pt>
                <c:pt idx="84">
                  <c:v>1999</c:v>
                </c:pt>
                <c:pt idx="85">
                  <c:v>1999</c:v>
                </c:pt>
                <c:pt idx="86">
                  <c:v>1999</c:v>
                </c:pt>
                <c:pt idx="87">
                  <c:v>1999</c:v>
                </c:pt>
                <c:pt idx="88">
                  <c:v>1999</c:v>
                </c:pt>
                <c:pt idx="89">
                  <c:v>1999</c:v>
                </c:pt>
                <c:pt idx="90">
                  <c:v>1999</c:v>
                </c:pt>
                <c:pt idx="91">
                  <c:v>1999</c:v>
                </c:pt>
                <c:pt idx="92">
                  <c:v>2000</c:v>
                </c:pt>
                <c:pt idx="93">
                  <c:v>2000</c:v>
                </c:pt>
                <c:pt idx="94">
                  <c:v>2000</c:v>
                </c:pt>
                <c:pt idx="95">
                  <c:v>2000</c:v>
                </c:pt>
                <c:pt idx="96">
                  <c:v>2000</c:v>
                </c:pt>
                <c:pt idx="97">
                  <c:v>2000</c:v>
                </c:pt>
                <c:pt idx="98">
                  <c:v>2000</c:v>
                </c:pt>
                <c:pt idx="99">
                  <c:v>2000</c:v>
                </c:pt>
                <c:pt idx="100">
                  <c:v>2000</c:v>
                </c:pt>
                <c:pt idx="101">
                  <c:v>2000</c:v>
                </c:pt>
                <c:pt idx="102">
                  <c:v>2000</c:v>
                </c:pt>
                <c:pt idx="103">
                  <c:v>2000</c:v>
                </c:pt>
                <c:pt idx="104">
                  <c:v>2001</c:v>
                </c:pt>
                <c:pt idx="105">
                  <c:v>2001</c:v>
                </c:pt>
                <c:pt idx="106">
                  <c:v>2001</c:v>
                </c:pt>
                <c:pt idx="107">
                  <c:v>2001</c:v>
                </c:pt>
                <c:pt idx="108">
                  <c:v>2001</c:v>
                </c:pt>
                <c:pt idx="109">
                  <c:v>2001</c:v>
                </c:pt>
                <c:pt idx="110">
                  <c:v>2001</c:v>
                </c:pt>
                <c:pt idx="111">
                  <c:v>2001</c:v>
                </c:pt>
                <c:pt idx="112">
                  <c:v>2001</c:v>
                </c:pt>
                <c:pt idx="113">
                  <c:v>2001</c:v>
                </c:pt>
                <c:pt idx="114">
                  <c:v>2001</c:v>
                </c:pt>
                <c:pt idx="115">
                  <c:v>2001</c:v>
                </c:pt>
                <c:pt idx="116">
                  <c:v>2002</c:v>
                </c:pt>
                <c:pt idx="117">
                  <c:v>2002</c:v>
                </c:pt>
                <c:pt idx="118">
                  <c:v>2002</c:v>
                </c:pt>
                <c:pt idx="119">
                  <c:v>2002</c:v>
                </c:pt>
                <c:pt idx="120">
                  <c:v>2002</c:v>
                </c:pt>
                <c:pt idx="121">
                  <c:v>2002</c:v>
                </c:pt>
                <c:pt idx="122">
                  <c:v>2002</c:v>
                </c:pt>
                <c:pt idx="123">
                  <c:v>2002</c:v>
                </c:pt>
                <c:pt idx="124">
                  <c:v>2002</c:v>
                </c:pt>
                <c:pt idx="125">
                  <c:v>2002</c:v>
                </c:pt>
                <c:pt idx="126">
                  <c:v>2002</c:v>
                </c:pt>
                <c:pt idx="127">
                  <c:v>2002</c:v>
                </c:pt>
                <c:pt idx="128">
                  <c:v>2003</c:v>
                </c:pt>
                <c:pt idx="129">
                  <c:v>2003</c:v>
                </c:pt>
                <c:pt idx="130">
                  <c:v>2003</c:v>
                </c:pt>
                <c:pt idx="131">
                  <c:v>2003</c:v>
                </c:pt>
                <c:pt idx="132">
                  <c:v>2003</c:v>
                </c:pt>
                <c:pt idx="133">
                  <c:v>2003</c:v>
                </c:pt>
                <c:pt idx="134">
                  <c:v>2003</c:v>
                </c:pt>
                <c:pt idx="135">
                  <c:v>2003</c:v>
                </c:pt>
                <c:pt idx="136">
                  <c:v>2003</c:v>
                </c:pt>
                <c:pt idx="137">
                  <c:v>2003</c:v>
                </c:pt>
                <c:pt idx="138">
                  <c:v>2003</c:v>
                </c:pt>
                <c:pt idx="139">
                  <c:v>2003</c:v>
                </c:pt>
                <c:pt idx="140">
                  <c:v>2004</c:v>
                </c:pt>
                <c:pt idx="141">
                  <c:v>2004</c:v>
                </c:pt>
                <c:pt idx="142">
                  <c:v>2004</c:v>
                </c:pt>
                <c:pt idx="143">
                  <c:v>2004</c:v>
                </c:pt>
                <c:pt idx="144">
                  <c:v>2004</c:v>
                </c:pt>
                <c:pt idx="145">
                  <c:v>2004</c:v>
                </c:pt>
                <c:pt idx="146">
                  <c:v>2004</c:v>
                </c:pt>
                <c:pt idx="147">
                  <c:v>2004</c:v>
                </c:pt>
                <c:pt idx="148">
                  <c:v>2004</c:v>
                </c:pt>
                <c:pt idx="149">
                  <c:v>2004</c:v>
                </c:pt>
                <c:pt idx="150">
                  <c:v>2004</c:v>
                </c:pt>
                <c:pt idx="151">
                  <c:v>2004</c:v>
                </c:pt>
                <c:pt idx="152">
                  <c:v>2005</c:v>
                </c:pt>
                <c:pt idx="153">
                  <c:v>2005</c:v>
                </c:pt>
                <c:pt idx="154">
                  <c:v>2005</c:v>
                </c:pt>
                <c:pt idx="155">
                  <c:v>2005</c:v>
                </c:pt>
                <c:pt idx="156">
                  <c:v>2005</c:v>
                </c:pt>
                <c:pt idx="157">
                  <c:v>2005</c:v>
                </c:pt>
                <c:pt idx="158">
                  <c:v>2005</c:v>
                </c:pt>
                <c:pt idx="159">
                  <c:v>2005</c:v>
                </c:pt>
                <c:pt idx="160">
                  <c:v>2005</c:v>
                </c:pt>
                <c:pt idx="161">
                  <c:v>2005</c:v>
                </c:pt>
                <c:pt idx="162">
                  <c:v>2005</c:v>
                </c:pt>
                <c:pt idx="163">
                  <c:v>2005</c:v>
                </c:pt>
                <c:pt idx="164">
                  <c:v>2006</c:v>
                </c:pt>
                <c:pt idx="165">
                  <c:v>2006</c:v>
                </c:pt>
                <c:pt idx="166">
                  <c:v>2006</c:v>
                </c:pt>
                <c:pt idx="167">
                  <c:v>2006</c:v>
                </c:pt>
                <c:pt idx="168">
                  <c:v>2006</c:v>
                </c:pt>
                <c:pt idx="169">
                  <c:v>2006</c:v>
                </c:pt>
                <c:pt idx="170">
                  <c:v>2006</c:v>
                </c:pt>
                <c:pt idx="171">
                  <c:v>2006</c:v>
                </c:pt>
                <c:pt idx="172">
                  <c:v>2006</c:v>
                </c:pt>
                <c:pt idx="173">
                  <c:v>2006</c:v>
                </c:pt>
                <c:pt idx="174">
                  <c:v>2006</c:v>
                </c:pt>
                <c:pt idx="175">
                  <c:v>2006</c:v>
                </c:pt>
                <c:pt idx="176">
                  <c:v>2007</c:v>
                </c:pt>
                <c:pt idx="177">
                  <c:v>2007</c:v>
                </c:pt>
                <c:pt idx="178">
                  <c:v>2007</c:v>
                </c:pt>
                <c:pt idx="179">
                  <c:v>2007</c:v>
                </c:pt>
                <c:pt idx="180">
                  <c:v>2007</c:v>
                </c:pt>
                <c:pt idx="181">
                  <c:v>2007</c:v>
                </c:pt>
                <c:pt idx="182">
                  <c:v>2007</c:v>
                </c:pt>
                <c:pt idx="183">
                  <c:v>2007</c:v>
                </c:pt>
                <c:pt idx="184">
                  <c:v>2007</c:v>
                </c:pt>
                <c:pt idx="185">
                  <c:v>2007</c:v>
                </c:pt>
                <c:pt idx="186">
                  <c:v>2007</c:v>
                </c:pt>
                <c:pt idx="187">
                  <c:v>2007</c:v>
                </c:pt>
                <c:pt idx="188">
                  <c:v>2008</c:v>
                </c:pt>
                <c:pt idx="189">
                  <c:v>2008</c:v>
                </c:pt>
                <c:pt idx="190">
                  <c:v>2008</c:v>
                </c:pt>
                <c:pt idx="191">
                  <c:v>2008</c:v>
                </c:pt>
                <c:pt idx="192">
                  <c:v>2008</c:v>
                </c:pt>
                <c:pt idx="193">
                  <c:v>2008</c:v>
                </c:pt>
                <c:pt idx="194">
                  <c:v>2008</c:v>
                </c:pt>
                <c:pt idx="195">
                  <c:v>2008</c:v>
                </c:pt>
                <c:pt idx="196">
                  <c:v>2008</c:v>
                </c:pt>
                <c:pt idx="197">
                  <c:v>2008</c:v>
                </c:pt>
                <c:pt idx="198">
                  <c:v>2008</c:v>
                </c:pt>
                <c:pt idx="199">
                  <c:v>2008</c:v>
                </c:pt>
                <c:pt idx="200">
                  <c:v>2009</c:v>
                </c:pt>
                <c:pt idx="201">
                  <c:v>2009</c:v>
                </c:pt>
                <c:pt idx="202">
                  <c:v>2009</c:v>
                </c:pt>
                <c:pt idx="203">
                  <c:v>2009</c:v>
                </c:pt>
                <c:pt idx="204">
                  <c:v>2009</c:v>
                </c:pt>
                <c:pt idx="205">
                  <c:v>2009</c:v>
                </c:pt>
                <c:pt idx="206">
                  <c:v>2009</c:v>
                </c:pt>
                <c:pt idx="207">
                  <c:v>2009</c:v>
                </c:pt>
                <c:pt idx="208">
                  <c:v>2009</c:v>
                </c:pt>
                <c:pt idx="209">
                  <c:v>2009</c:v>
                </c:pt>
                <c:pt idx="210">
                  <c:v>2009</c:v>
                </c:pt>
                <c:pt idx="211">
                  <c:v>2009</c:v>
                </c:pt>
                <c:pt idx="212">
                  <c:v>2010</c:v>
                </c:pt>
                <c:pt idx="213">
                  <c:v>2010</c:v>
                </c:pt>
                <c:pt idx="214">
                  <c:v>2010</c:v>
                </c:pt>
                <c:pt idx="215">
                  <c:v>2010</c:v>
                </c:pt>
                <c:pt idx="216">
                  <c:v>2010</c:v>
                </c:pt>
                <c:pt idx="217">
                  <c:v>2010</c:v>
                </c:pt>
                <c:pt idx="218">
                  <c:v>2010</c:v>
                </c:pt>
                <c:pt idx="219">
                  <c:v>2010</c:v>
                </c:pt>
                <c:pt idx="220">
                  <c:v>2010</c:v>
                </c:pt>
                <c:pt idx="221">
                  <c:v>2010</c:v>
                </c:pt>
                <c:pt idx="222">
                  <c:v>2010</c:v>
                </c:pt>
                <c:pt idx="223">
                  <c:v>2010</c:v>
                </c:pt>
                <c:pt idx="224">
                  <c:v>2011</c:v>
                </c:pt>
                <c:pt idx="225">
                  <c:v>2011</c:v>
                </c:pt>
                <c:pt idx="226">
                  <c:v>2011</c:v>
                </c:pt>
                <c:pt idx="227">
                  <c:v>2011</c:v>
                </c:pt>
                <c:pt idx="228">
                  <c:v>2011</c:v>
                </c:pt>
                <c:pt idx="229">
                  <c:v>2011</c:v>
                </c:pt>
                <c:pt idx="230">
                  <c:v>2011</c:v>
                </c:pt>
                <c:pt idx="231">
                  <c:v>2011</c:v>
                </c:pt>
                <c:pt idx="232">
                  <c:v>2011</c:v>
                </c:pt>
                <c:pt idx="233">
                  <c:v>2011</c:v>
                </c:pt>
                <c:pt idx="234">
                  <c:v>2011</c:v>
                </c:pt>
                <c:pt idx="235">
                  <c:v>2011</c:v>
                </c:pt>
                <c:pt idx="236">
                  <c:v>2012</c:v>
                </c:pt>
                <c:pt idx="237">
                  <c:v>2012</c:v>
                </c:pt>
                <c:pt idx="238">
                  <c:v>2012</c:v>
                </c:pt>
                <c:pt idx="239">
                  <c:v>2012</c:v>
                </c:pt>
                <c:pt idx="240">
                  <c:v>2012</c:v>
                </c:pt>
                <c:pt idx="241">
                  <c:v>2012</c:v>
                </c:pt>
                <c:pt idx="242">
                  <c:v>2012</c:v>
                </c:pt>
                <c:pt idx="243">
                  <c:v>2012</c:v>
                </c:pt>
                <c:pt idx="244">
                  <c:v>2012</c:v>
                </c:pt>
                <c:pt idx="245">
                  <c:v>2012</c:v>
                </c:pt>
                <c:pt idx="246">
                  <c:v>2012</c:v>
                </c:pt>
                <c:pt idx="247">
                  <c:v>2012</c:v>
                </c:pt>
                <c:pt idx="248">
                  <c:v>2013</c:v>
                </c:pt>
                <c:pt idx="249">
                  <c:v>2013</c:v>
                </c:pt>
                <c:pt idx="250">
                  <c:v>2013</c:v>
                </c:pt>
                <c:pt idx="251">
                  <c:v>2013</c:v>
                </c:pt>
                <c:pt idx="252">
                  <c:v>2013</c:v>
                </c:pt>
                <c:pt idx="253">
                  <c:v>2013</c:v>
                </c:pt>
                <c:pt idx="254">
                  <c:v>2013</c:v>
                </c:pt>
                <c:pt idx="255">
                  <c:v>2013</c:v>
                </c:pt>
                <c:pt idx="256">
                  <c:v>2013</c:v>
                </c:pt>
                <c:pt idx="257">
                  <c:v>2013</c:v>
                </c:pt>
                <c:pt idx="258">
                  <c:v>2013</c:v>
                </c:pt>
                <c:pt idx="259">
                  <c:v>2013</c:v>
                </c:pt>
                <c:pt idx="260">
                  <c:v>2014</c:v>
                </c:pt>
                <c:pt idx="261">
                  <c:v>2014</c:v>
                </c:pt>
                <c:pt idx="262">
                  <c:v>2014</c:v>
                </c:pt>
                <c:pt idx="263">
                  <c:v>2014</c:v>
                </c:pt>
                <c:pt idx="264">
                  <c:v>2014</c:v>
                </c:pt>
                <c:pt idx="265">
                  <c:v>2014</c:v>
                </c:pt>
                <c:pt idx="266">
                  <c:v>2014</c:v>
                </c:pt>
                <c:pt idx="267">
                  <c:v>2014</c:v>
                </c:pt>
                <c:pt idx="268">
                  <c:v>2014</c:v>
                </c:pt>
                <c:pt idx="269">
                  <c:v>2014</c:v>
                </c:pt>
                <c:pt idx="270">
                  <c:v>2014</c:v>
                </c:pt>
                <c:pt idx="271">
                  <c:v>2014</c:v>
                </c:pt>
                <c:pt idx="272">
                  <c:v>2015</c:v>
                </c:pt>
                <c:pt idx="273">
                  <c:v>2015</c:v>
                </c:pt>
                <c:pt idx="274">
                  <c:v>2015</c:v>
                </c:pt>
                <c:pt idx="275">
                  <c:v>2015</c:v>
                </c:pt>
                <c:pt idx="276">
                  <c:v>2015</c:v>
                </c:pt>
              </c:strCache>
            </c:strRef>
          </c:cat>
          <c:val>
            <c:numRef>
              <c:f>'2'!$BC$10:$BC$286</c:f>
              <c:numCache>
                <c:formatCode>0.0</c:formatCode>
                <c:ptCount val="277"/>
                <c:pt idx="0">
                  <c:v>61.340300159437994</c:v>
                </c:pt>
                <c:pt idx="1">
                  <c:v>61.236297323958979</c:v>
                </c:pt>
                <c:pt idx="2">
                  <c:v>61.341538537777424</c:v>
                </c:pt>
                <c:pt idx="3">
                  <c:v>61.449455742355688</c:v>
                </c:pt>
                <c:pt idx="4">
                  <c:v>61.283722956421563</c:v>
                </c:pt>
                <c:pt idx="5">
                  <c:v>61.086768790212197</c:v>
                </c:pt>
                <c:pt idx="6">
                  <c:v>61.072663503940845</c:v>
                </c:pt>
                <c:pt idx="7">
                  <c:v>61.030018297759909</c:v>
                </c:pt>
                <c:pt idx="8">
                  <c:v>61.154684405862966</c:v>
                </c:pt>
                <c:pt idx="9">
                  <c:v>61.224309204742056</c:v>
                </c:pt>
                <c:pt idx="10">
                  <c:v>61.266336192747211</c:v>
                </c:pt>
                <c:pt idx="11">
                  <c:v>61.364198721951112</c:v>
                </c:pt>
                <c:pt idx="12">
                  <c:v>61.207666187810084</c:v>
                </c:pt>
                <c:pt idx="13">
                  <c:v>61.087547133110746</c:v>
                </c:pt>
                <c:pt idx="14">
                  <c:v>61.075986046626355</c:v>
                </c:pt>
                <c:pt idx="15">
                  <c:v>60.866872566650244</c:v>
                </c:pt>
                <c:pt idx="16">
                  <c:v>60.938474045810594</c:v>
                </c:pt>
                <c:pt idx="17">
                  <c:v>60.983175151639941</c:v>
                </c:pt>
                <c:pt idx="18">
                  <c:v>61.180594546712236</c:v>
                </c:pt>
                <c:pt idx="19">
                  <c:v>61.320347283417092</c:v>
                </c:pt>
                <c:pt idx="20">
                  <c:v>61.374323967315995</c:v>
                </c:pt>
                <c:pt idx="21">
                  <c:v>61.493148620039662</c:v>
                </c:pt>
                <c:pt idx="22">
                  <c:v>61.426067910302294</c:v>
                </c:pt>
                <c:pt idx="23">
                  <c:v>61.531441751210508</c:v>
                </c:pt>
                <c:pt idx="24">
                  <c:v>61.582510612415007</c:v>
                </c:pt>
                <c:pt idx="25">
                  <c:v>61.628018554212076</c:v>
                </c:pt>
                <c:pt idx="26">
                  <c:v>61.758415371041629</c:v>
                </c:pt>
                <c:pt idx="27">
                  <c:v>61.728186184847992</c:v>
                </c:pt>
                <c:pt idx="28">
                  <c:v>61.639759986159056</c:v>
                </c:pt>
                <c:pt idx="29">
                  <c:v>61.644027299976344</c:v>
                </c:pt>
                <c:pt idx="30">
                  <c:v>61.588518535853567</c:v>
                </c:pt>
                <c:pt idx="31">
                  <c:v>61.39721119193932</c:v>
                </c:pt>
                <c:pt idx="32">
                  <c:v>61.106833690045576</c:v>
                </c:pt>
                <c:pt idx="33">
                  <c:v>61.044210008570118</c:v>
                </c:pt>
                <c:pt idx="34">
                  <c:v>61.21624396026499</c:v>
                </c:pt>
                <c:pt idx="35">
                  <c:v>61.404581652036754</c:v>
                </c:pt>
                <c:pt idx="36">
                  <c:v>61.271772297782441</c:v>
                </c:pt>
                <c:pt idx="37">
                  <c:v>61.330462867550544</c:v>
                </c:pt>
                <c:pt idx="38">
                  <c:v>61.377453549778906</c:v>
                </c:pt>
                <c:pt idx="39">
                  <c:v>61.487626403341835</c:v>
                </c:pt>
                <c:pt idx="40">
                  <c:v>61.542823823483495</c:v>
                </c:pt>
                <c:pt idx="41">
                  <c:v>61.346200182858254</c:v>
                </c:pt>
                <c:pt idx="42">
                  <c:v>61.482570112128535</c:v>
                </c:pt>
                <c:pt idx="43">
                  <c:v>61.42305002771127</c:v>
                </c:pt>
                <c:pt idx="44">
                  <c:v>61.533179147672648</c:v>
                </c:pt>
                <c:pt idx="45">
                  <c:v>61.436438618086655</c:v>
                </c:pt>
                <c:pt idx="46">
                  <c:v>61.39142069114574</c:v>
                </c:pt>
                <c:pt idx="47">
                  <c:v>61.478074334934121</c:v>
                </c:pt>
                <c:pt idx="48">
                  <c:v>61.473784497750053</c:v>
                </c:pt>
                <c:pt idx="49">
                  <c:v>61.436118996737363</c:v>
                </c:pt>
                <c:pt idx="50">
                  <c:v>61.60778276750397</c:v>
                </c:pt>
                <c:pt idx="51">
                  <c:v>61.675312423045924</c:v>
                </c:pt>
                <c:pt idx="52">
                  <c:v>61.690379493057165</c:v>
                </c:pt>
                <c:pt idx="53">
                  <c:v>61.91145911853679</c:v>
                </c:pt>
                <c:pt idx="54">
                  <c:v>61.812603533405344</c:v>
                </c:pt>
                <c:pt idx="55">
                  <c:v>61.611065674611467</c:v>
                </c:pt>
                <c:pt idx="56">
                  <c:v>61.793564163745536</c:v>
                </c:pt>
                <c:pt idx="57">
                  <c:v>61.885429775296281</c:v>
                </c:pt>
                <c:pt idx="58">
                  <c:v>62.171367955895974</c:v>
                </c:pt>
                <c:pt idx="59">
                  <c:v>62.22672814285113</c:v>
                </c:pt>
                <c:pt idx="60">
                  <c:v>62.220388776845212</c:v>
                </c:pt>
                <c:pt idx="61">
                  <c:v>62.316783762097124</c:v>
                </c:pt>
                <c:pt idx="62">
                  <c:v>62.196788041603391</c:v>
                </c:pt>
                <c:pt idx="63">
                  <c:v>62.052691880449871</c:v>
                </c:pt>
                <c:pt idx="64">
                  <c:v>62.118433421608998</c:v>
                </c:pt>
                <c:pt idx="65">
                  <c:v>62.043321879778034</c:v>
                </c:pt>
                <c:pt idx="66">
                  <c:v>61.86541368693355</c:v>
                </c:pt>
                <c:pt idx="67">
                  <c:v>61.761688116775012</c:v>
                </c:pt>
                <c:pt idx="68">
                  <c:v>61.763962978174348</c:v>
                </c:pt>
                <c:pt idx="69">
                  <c:v>62.008487244780923</c:v>
                </c:pt>
                <c:pt idx="70">
                  <c:v>61.984788968941899</c:v>
                </c:pt>
                <c:pt idx="71">
                  <c:v>62.087848040672263</c:v>
                </c:pt>
                <c:pt idx="72">
                  <c:v>62.058994471141588</c:v>
                </c:pt>
                <c:pt idx="73">
                  <c:v>61.914918567914846</c:v>
                </c:pt>
                <c:pt idx="74">
                  <c:v>62.152715029358063</c:v>
                </c:pt>
                <c:pt idx="75">
                  <c:v>62.35819259805244</c:v>
                </c:pt>
                <c:pt idx="76">
                  <c:v>62.301366234720206</c:v>
                </c:pt>
                <c:pt idx="77">
                  <c:v>62.590610893344085</c:v>
                </c:pt>
                <c:pt idx="78">
                  <c:v>62.820087730196896</c:v>
                </c:pt>
                <c:pt idx="79">
                  <c:v>62.909754227469584</c:v>
                </c:pt>
                <c:pt idx="80">
                  <c:v>62.991775481514857</c:v>
                </c:pt>
                <c:pt idx="81">
                  <c:v>62.944010824081268</c:v>
                </c:pt>
                <c:pt idx="82">
                  <c:v>62.913727344261972</c:v>
                </c:pt>
                <c:pt idx="83">
                  <c:v>62.872401582453193</c:v>
                </c:pt>
                <c:pt idx="84">
                  <c:v>62.785620742182566</c:v>
                </c:pt>
                <c:pt idx="85">
                  <c:v>62.805871930715007</c:v>
                </c:pt>
                <c:pt idx="86">
                  <c:v>62.641221242441709</c:v>
                </c:pt>
                <c:pt idx="87">
                  <c:v>62.60159053774219</c:v>
                </c:pt>
                <c:pt idx="88">
                  <c:v>62.641645718806345</c:v>
                </c:pt>
                <c:pt idx="89">
                  <c:v>62.671771371555003</c:v>
                </c:pt>
                <c:pt idx="90">
                  <c:v>62.904845851155144</c:v>
                </c:pt>
                <c:pt idx="91">
                  <c:v>62.964985461424924</c:v>
                </c:pt>
                <c:pt idx="92">
                  <c:v>63.174471009485544</c:v>
                </c:pt>
                <c:pt idx="93">
                  <c:v>62.932540757650344</c:v>
                </c:pt>
                <c:pt idx="94">
                  <c:v>63.120021949068878</c:v>
                </c:pt>
                <c:pt idx="95">
                  <c:v>63.090332806530064</c:v>
                </c:pt>
                <c:pt idx="96">
                  <c:v>63.280021006687804</c:v>
                </c:pt>
                <c:pt idx="97">
                  <c:v>63.473805116604574</c:v>
                </c:pt>
                <c:pt idx="98">
                  <c:v>63.530599560538235</c:v>
                </c:pt>
                <c:pt idx="99">
                  <c:v>63.451091027448747</c:v>
                </c:pt>
                <c:pt idx="100">
                  <c:v>63.442191410601772</c:v>
                </c:pt>
                <c:pt idx="101">
                  <c:v>63.519555516107012</c:v>
                </c:pt>
                <c:pt idx="102">
                  <c:v>63.514529669489207</c:v>
                </c:pt>
                <c:pt idx="103">
                  <c:v>63.587808834875858</c:v>
                </c:pt>
                <c:pt idx="104">
                  <c:v>63.705861584384195</c:v>
                </c:pt>
                <c:pt idx="105">
                  <c:v>63.784038255313746</c:v>
                </c:pt>
                <c:pt idx="106">
                  <c:v>63.823625062686951</c:v>
                </c:pt>
                <c:pt idx="107">
                  <c:v>63.968428714029571</c:v>
                </c:pt>
                <c:pt idx="108">
                  <c:v>63.926628753475285</c:v>
                </c:pt>
                <c:pt idx="109">
                  <c:v>63.920225699948759</c:v>
                </c:pt>
                <c:pt idx="110">
                  <c:v>63.990875084802624</c:v>
                </c:pt>
                <c:pt idx="111">
                  <c:v>64.198763305617163</c:v>
                </c:pt>
                <c:pt idx="112">
                  <c:v>64.013366327338304</c:v>
                </c:pt>
                <c:pt idx="113">
                  <c:v>63.934491497489844</c:v>
                </c:pt>
                <c:pt idx="114">
                  <c:v>64.165759185857652</c:v>
                </c:pt>
                <c:pt idx="115">
                  <c:v>64.319953520761345</c:v>
                </c:pt>
                <c:pt idx="116">
                  <c:v>64.003016975143467</c:v>
                </c:pt>
                <c:pt idx="117">
                  <c:v>64.058656536197788</c:v>
                </c:pt>
                <c:pt idx="118">
                  <c:v>63.947562093939879</c:v>
                </c:pt>
                <c:pt idx="119">
                  <c:v>64.111972064580058</c:v>
                </c:pt>
                <c:pt idx="120">
                  <c:v>64.302478335740886</c:v>
                </c:pt>
                <c:pt idx="121">
                  <c:v>64.499052999799531</c:v>
                </c:pt>
                <c:pt idx="122">
                  <c:v>64.573243586195602</c:v>
                </c:pt>
                <c:pt idx="123">
                  <c:v>64.718616889360575</c:v>
                </c:pt>
                <c:pt idx="124">
                  <c:v>64.923298263417905</c:v>
                </c:pt>
                <c:pt idx="125">
                  <c:v>64.965757015309848</c:v>
                </c:pt>
                <c:pt idx="126">
                  <c:v>65.111015303771978</c:v>
                </c:pt>
                <c:pt idx="127">
                  <c:v>65.308787358581142</c:v>
                </c:pt>
                <c:pt idx="128">
                  <c:v>65.316534124905871</c:v>
                </c:pt>
                <c:pt idx="129">
                  <c:v>65.141013820605622</c:v>
                </c:pt>
                <c:pt idx="130">
                  <c:v>65.353164195055214</c:v>
                </c:pt>
                <c:pt idx="131">
                  <c:v>65.636676860961614</c:v>
                </c:pt>
                <c:pt idx="132">
                  <c:v>65.740666000830927</c:v>
                </c:pt>
                <c:pt idx="133">
                  <c:v>66.047885366316393</c:v>
                </c:pt>
                <c:pt idx="134">
                  <c:v>66.09637456564252</c:v>
                </c:pt>
                <c:pt idx="135">
                  <c:v>65.97916751364464</c:v>
                </c:pt>
                <c:pt idx="136">
                  <c:v>65.87533711468339</c:v>
                </c:pt>
                <c:pt idx="137">
                  <c:v>65.874031342618537</c:v>
                </c:pt>
                <c:pt idx="138">
                  <c:v>65.722569047133732</c:v>
                </c:pt>
                <c:pt idx="139">
                  <c:v>65.627105687380947</c:v>
                </c:pt>
                <c:pt idx="140">
                  <c:v>65.721075166678219</c:v>
                </c:pt>
                <c:pt idx="141">
                  <c:v>65.888675107383918</c:v>
                </c:pt>
                <c:pt idx="142">
                  <c:v>65.954247807500408</c:v>
                </c:pt>
                <c:pt idx="143">
                  <c:v>65.98767361487792</c:v>
                </c:pt>
                <c:pt idx="144">
                  <c:v>65.914089515354036</c:v>
                </c:pt>
                <c:pt idx="145">
                  <c:v>65.926017239483741</c:v>
                </c:pt>
                <c:pt idx="146">
                  <c:v>65.964075551695075</c:v>
                </c:pt>
                <c:pt idx="147">
                  <c:v>65.762768738483899</c:v>
                </c:pt>
                <c:pt idx="148">
                  <c:v>65.770917388437283</c:v>
                </c:pt>
                <c:pt idx="149">
                  <c:v>65.873622611924048</c:v>
                </c:pt>
                <c:pt idx="150">
                  <c:v>66.189841053460725</c:v>
                </c:pt>
                <c:pt idx="151">
                  <c:v>66.206860600199306</c:v>
                </c:pt>
                <c:pt idx="152">
                  <c:v>66.2719208255469</c:v>
                </c:pt>
                <c:pt idx="153">
                  <c:v>66.401132892164341</c:v>
                </c:pt>
                <c:pt idx="154">
                  <c:v>66.332157234598341</c:v>
                </c:pt>
                <c:pt idx="155">
                  <c:v>66.155017406263255</c:v>
                </c:pt>
                <c:pt idx="156">
                  <c:v>66.242532446547656</c:v>
                </c:pt>
                <c:pt idx="157">
                  <c:v>66.250856952688039</c:v>
                </c:pt>
                <c:pt idx="158">
                  <c:v>66.311274284606867</c:v>
                </c:pt>
                <c:pt idx="159">
                  <c:v>66.366148462414614</c:v>
                </c:pt>
                <c:pt idx="160">
                  <c:v>66.5566142779427</c:v>
                </c:pt>
                <c:pt idx="161">
                  <c:v>66.525506371035348</c:v>
                </c:pt>
                <c:pt idx="162">
                  <c:v>66.608888913203685</c:v>
                </c:pt>
                <c:pt idx="163">
                  <c:v>66.579216519263881</c:v>
                </c:pt>
                <c:pt idx="164">
                  <c:v>66.673813000018654</c:v>
                </c:pt>
                <c:pt idx="165">
                  <c:v>66.647460749551271</c:v>
                </c:pt>
                <c:pt idx="166">
                  <c:v>66.714761333518283</c:v>
                </c:pt>
                <c:pt idx="167">
                  <c:v>66.820195692677572</c:v>
                </c:pt>
                <c:pt idx="168">
                  <c:v>66.774373555313531</c:v>
                </c:pt>
                <c:pt idx="169">
                  <c:v>66.994952538611457</c:v>
                </c:pt>
                <c:pt idx="170">
                  <c:v>67.190874184513959</c:v>
                </c:pt>
                <c:pt idx="171">
                  <c:v>67.340824109814676</c:v>
                </c:pt>
                <c:pt idx="172">
                  <c:v>67.069997583702246</c:v>
                </c:pt>
                <c:pt idx="173">
                  <c:v>67.045450221472564</c:v>
                </c:pt>
                <c:pt idx="174">
                  <c:v>66.920076822530888</c:v>
                </c:pt>
                <c:pt idx="175">
                  <c:v>66.864376929466758</c:v>
                </c:pt>
                <c:pt idx="176">
                  <c:v>66.946084189240551</c:v>
                </c:pt>
                <c:pt idx="177">
                  <c:v>66.839527153330252</c:v>
                </c:pt>
                <c:pt idx="178">
                  <c:v>66.81082512837159</c:v>
                </c:pt>
                <c:pt idx="179">
                  <c:v>66.894439352411624</c:v>
                </c:pt>
                <c:pt idx="180">
                  <c:v>67.173380977156285</c:v>
                </c:pt>
                <c:pt idx="181">
                  <c:v>67.144806259783849</c:v>
                </c:pt>
                <c:pt idx="182">
                  <c:v>67.039684552426237</c:v>
                </c:pt>
                <c:pt idx="183">
                  <c:v>67.008105224537516</c:v>
                </c:pt>
                <c:pt idx="184">
                  <c:v>67.138173800472359</c:v>
                </c:pt>
                <c:pt idx="185">
                  <c:v>67.327455257817164</c:v>
                </c:pt>
                <c:pt idx="186">
                  <c:v>67.505413026557719</c:v>
                </c:pt>
                <c:pt idx="187">
                  <c:v>67.569653215908289</c:v>
                </c:pt>
                <c:pt idx="188">
                  <c:v>67.453456473491258</c:v>
                </c:pt>
                <c:pt idx="189">
                  <c:v>67.639596838452448</c:v>
                </c:pt>
                <c:pt idx="190">
                  <c:v>67.641289719794329</c:v>
                </c:pt>
                <c:pt idx="191">
                  <c:v>67.769035559092202</c:v>
                </c:pt>
                <c:pt idx="192">
                  <c:v>67.485694261978239</c:v>
                </c:pt>
                <c:pt idx="193">
                  <c:v>67.673825621876333</c:v>
                </c:pt>
                <c:pt idx="194">
                  <c:v>67.686008090230828</c:v>
                </c:pt>
                <c:pt idx="195">
                  <c:v>67.662059582863549</c:v>
                </c:pt>
                <c:pt idx="196">
                  <c:v>67.618240230696458</c:v>
                </c:pt>
                <c:pt idx="197">
                  <c:v>67.738237678553759</c:v>
                </c:pt>
                <c:pt idx="198">
                  <c:v>68.088420769390822</c:v>
                </c:pt>
                <c:pt idx="199">
                  <c:v>68.009552117390754</c:v>
                </c:pt>
                <c:pt idx="200">
                  <c:v>68.074427049583278</c:v>
                </c:pt>
                <c:pt idx="201">
                  <c:v>68.038002761577815</c:v>
                </c:pt>
                <c:pt idx="202">
                  <c:v>68.226299430393027</c:v>
                </c:pt>
                <c:pt idx="203">
                  <c:v>68.356140053903289</c:v>
                </c:pt>
                <c:pt idx="204">
                  <c:v>68.212812938743014</c:v>
                </c:pt>
                <c:pt idx="205">
                  <c:v>68.229598003900989</c:v>
                </c:pt>
                <c:pt idx="206">
                  <c:v>68.143471812624838</c:v>
                </c:pt>
                <c:pt idx="207">
                  <c:v>68.277518114742378</c:v>
                </c:pt>
                <c:pt idx="208">
                  <c:v>68.147359414651618</c:v>
                </c:pt>
                <c:pt idx="209">
                  <c:v>68.025267102660038</c:v>
                </c:pt>
                <c:pt idx="210">
                  <c:v>68.027299147609881</c:v>
                </c:pt>
                <c:pt idx="211">
                  <c:v>68.087677702444338</c:v>
                </c:pt>
                <c:pt idx="212">
                  <c:v>68.060570730259158</c:v>
                </c:pt>
                <c:pt idx="213">
                  <c:v>68.128500348278038</c:v>
                </c:pt>
                <c:pt idx="214">
                  <c:v>68.177543193062988</c:v>
                </c:pt>
                <c:pt idx="215">
                  <c:v>67.971377636183519</c:v>
                </c:pt>
                <c:pt idx="216">
                  <c:v>68.113541327143054</c:v>
                </c:pt>
                <c:pt idx="217">
                  <c:v>67.970028115298589</c:v>
                </c:pt>
                <c:pt idx="218">
                  <c:v>68.307013688380138</c:v>
                </c:pt>
                <c:pt idx="219">
                  <c:v>68.271000120888388</c:v>
                </c:pt>
                <c:pt idx="220">
                  <c:v>68.467057894485009</c:v>
                </c:pt>
                <c:pt idx="221">
                  <c:v>68.204957696656578</c:v>
                </c:pt>
                <c:pt idx="222">
                  <c:v>67.966404596775064</c:v>
                </c:pt>
                <c:pt idx="223">
                  <c:v>67.943062883297571</c:v>
                </c:pt>
                <c:pt idx="224">
                  <c:v>68.198307260618478</c:v>
                </c:pt>
                <c:pt idx="225">
                  <c:v>68.338245607839511</c:v>
                </c:pt>
                <c:pt idx="226">
                  <c:v>68.333830005844888</c:v>
                </c:pt>
                <c:pt idx="227">
                  <c:v>68.328637432894226</c:v>
                </c:pt>
                <c:pt idx="228">
                  <c:v>68.406548059759558</c:v>
                </c:pt>
                <c:pt idx="229">
                  <c:v>68.168897009053538</c:v>
                </c:pt>
                <c:pt idx="230">
                  <c:v>68.020115706795409</c:v>
                </c:pt>
                <c:pt idx="231">
                  <c:v>68.172120291932302</c:v>
                </c:pt>
                <c:pt idx="232">
                  <c:v>68.4349626967756</c:v>
                </c:pt>
                <c:pt idx="233">
                  <c:v>68.546550033521171</c:v>
                </c:pt>
                <c:pt idx="234">
                  <c:v>68.769599220623434</c:v>
                </c:pt>
                <c:pt idx="235">
                  <c:v>68.684839946946212</c:v>
                </c:pt>
                <c:pt idx="236">
                  <c:v>68.923524006775693</c:v>
                </c:pt>
                <c:pt idx="237">
                  <c:v>68.798844114818309</c:v>
                </c:pt>
                <c:pt idx="238">
                  <c:v>68.965035939169312</c:v>
                </c:pt>
                <c:pt idx="239">
                  <c:v>69.201150837709648</c:v>
                </c:pt>
                <c:pt idx="240">
                  <c:v>69.072483623125308</c:v>
                </c:pt>
                <c:pt idx="241">
                  <c:v>69.378289694234638</c:v>
                </c:pt>
                <c:pt idx="242">
                  <c:v>69.469864881433267</c:v>
                </c:pt>
                <c:pt idx="243">
                  <c:v>69.632948859844106</c:v>
                </c:pt>
                <c:pt idx="244">
                  <c:v>69.695448432509124</c:v>
                </c:pt>
                <c:pt idx="245">
                  <c:v>69.657898687328284</c:v>
                </c:pt>
                <c:pt idx="246">
                  <c:v>69.977888379795289</c:v>
                </c:pt>
                <c:pt idx="247">
                  <c:v>70.227274542411209</c:v>
                </c:pt>
                <c:pt idx="248">
                  <c:v>70.283560157157851</c:v>
                </c:pt>
                <c:pt idx="249">
                  <c:v>70.362784941418084</c:v>
                </c:pt>
                <c:pt idx="250">
                  <c:v>70.354348410222769</c:v>
                </c:pt>
                <c:pt idx="251">
                  <c:v>70.397429743076188</c:v>
                </c:pt>
                <c:pt idx="252">
                  <c:v>70.473925086424558</c:v>
                </c:pt>
                <c:pt idx="253">
                  <c:v>70.806234853595654</c:v>
                </c:pt>
                <c:pt idx="254">
                  <c:v>71.045251083609415</c:v>
                </c:pt>
                <c:pt idx="255">
                  <c:v>71.027630512092983</c:v>
                </c:pt>
                <c:pt idx="256">
                  <c:v>71.174199113891547</c:v>
                </c:pt>
                <c:pt idx="257">
                  <c:v>71.401566366751481</c:v>
                </c:pt>
                <c:pt idx="258">
                  <c:v>71.386519264310451</c:v>
                </c:pt>
                <c:pt idx="259">
                  <c:v>71.506842870808441</c:v>
                </c:pt>
                <c:pt idx="260">
                  <c:v>71.51740206073022</c:v>
                </c:pt>
                <c:pt idx="261">
                  <c:v>71.590332510002995</c:v>
                </c:pt>
                <c:pt idx="262">
                  <c:v>71.593958873598226</c:v>
                </c:pt>
                <c:pt idx="263">
                  <c:v>71.458814372426318</c:v>
                </c:pt>
                <c:pt idx="264">
                  <c:v>71.697588961498113</c:v>
                </c:pt>
                <c:pt idx="265">
                  <c:v>71.433529310747829</c:v>
                </c:pt>
                <c:pt idx="266">
                  <c:v>71.526264921356358</c:v>
                </c:pt>
                <c:pt idx="267">
                  <c:v>71.637175236010819</c:v>
                </c:pt>
                <c:pt idx="268">
                  <c:v>71.629496315625389</c:v>
                </c:pt>
                <c:pt idx="269">
                  <c:v>71.492019654350827</c:v>
                </c:pt>
                <c:pt idx="270">
                  <c:v>71.524489114829109</c:v>
                </c:pt>
                <c:pt idx="271">
                  <c:v>71.558224017994448</c:v>
                </c:pt>
                <c:pt idx="272">
                  <c:v>71.597934532044249</c:v>
                </c:pt>
                <c:pt idx="273">
                  <c:v>71.615630182296542</c:v>
                </c:pt>
                <c:pt idx="274">
                  <c:v>71.670181413216596</c:v>
                </c:pt>
                <c:pt idx="275">
                  <c:v>71.716657061315061</c:v>
                </c:pt>
                <c:pt idx="276">
                  <c:v>71.606222221457429</c:v>
                </c:pt>
              </c:numCache>
            </c:numRef>
          </c:val>
          <c:smooth val="0"/>
        </c:ser>
        <c:ser>
          <c:idx val="1"/>
          <c:order val="3"/>
          <c:tx>
            <c:v>Age 18-24</c:v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'2'!$BN$10:$BN$286</c:f>
              <c:strCache>
                <c:ptCount val="277"/>
                <c:pt idx="0">
                  <c:v>1992</c:v>
                </c:pt>
                <c:pt idx="1">
                  <c:v>1992</c:v>
                </c:pt>
                <c:pt idx="2">
                  <c:v>1992</c:v>
                </c:pt>
                <c:pt idx="3">
                  <c:v>1992</c:v>
                </c:pt>
                <c:pt idx="4">
                  <c:v>1992</c:v>
                </c:pt>
                <c:pt idx="5">
                  <c:v>1992</c:v>
                </c:pt>
                <c:pt idx="6">
                  <c:v>1992</c:v>
                </c:pt>
                <c:pt idx="7">
                  <c:v>1992</c:v>
                </c:pt>
                <c:pt idx="8">
                  <c:v>1993</c:v>
                </c:pt>
                <c:pt idx="9">
                  <c:v>1993</c:v>
                </c:pt>
                <c:pt idx="10">
                  <c:v>1993</c:v>
                </c:pt>
                <c:pt idx="11">
                  <c:v>1993</c:v>
                </c:pt>
                <c:pt idx="12">
                  <c:v>1993</c:v>
                </c:pt>
                <c:pt idx="13">
                  <c:v>1993</c:v>
                </c:pt>
                <c:pt idx="14">
                  <c:v>1993</c:v>
                </c:pt>
                <c:pt idx="15">
                  <c:v>1993</c:v>
                </c:pt>
                <c:pt idx="16">
                  <c:v>1993</c:v>
                </c:pt>
                <c:pt idx="17">
                  <c:v>1993</c:v>
                </c:pt>
                <c:pt idx="18">
                  <c:v>1993</c:v>
                </c:pt>
                <c:pt idx="19">
                  <c:v>1993</c:v>
                </c:pt>
                <c:pt idx="20">
                  <c:v>1994</c:v>
                </c:pt>
                <c:pt idx="21">
                  <c:v>1994</c:v>
                </c:pt>
                <c:pt idx="22">
                  <c:v>1994</c:v>
                </c:pt>
                <c:pt idx="23">
                  <c:v>1994</c:v>
                </c:pt>
                <c:pt idx="24">
                  <c:v>1994</c:v>
                </c:pt>
                <c:pt idx="25">
                  <c:v>1994</c:v>
                </c:pt>
                <c:pt idx="26">
                  <c:v>1994</c:v>
                </c:pt>
                <c:pt idx="27">
                  <c:v>1994</c:v>
                </c:pt>
                <c:pt idx="28">
                  <c:v>1994</c:v>
                </c:pt>
                <c:pt idx="29">
                  <c:v>1994</c:v>
                </c:pt>
                <c:pt idx="30">
                  <c:v>1994</c:v>
                </c:pt>
                <c:pt idx="31">
                  <c:v>1994</c:v>
                </c:pt>
                <c:pt idx="32">
                  <c:v>1995</c:v>
                </c:pt>
                <c:pt idx="33">
                  <c:v>1995</c:v>
                </c:pt>
                <c:pt idx="34">
                  <c:v>1995</c:v>
                </c:pt>
                <c:pt idx="35">
                  <c:v>1995</c:v>
                </c:pt>
                <c:pt idx="36">
                  <c:v>1995</c:v>
                </c:pt>
                <c:pt idx="37">
                  <c:v>1995</c:v>
                </c:pt>
                <c:pt idx="38">
                  <c:v>1995</c:v>
                </c:pt>
                <c:pt idx="39">
                  <c:v>1995</c:v>
                </c:pt>
                <c:pt idx="40">
                  <c:v>1995</c:v>
                </c:pt>
                <c:pt idx="41">
                  <c:v>1995</c:v>
                </c:pt>
                <c:pt idx="42">
                  <c:v>1995</c:v>
                </c:pt>
                <c:pt idx="43">
                  <c:v>1995</c:v>
                </c:pt>
                <c:pt idx="44">
                  <c:v>1996</c:v>
                </c:pt>
                <c:pt idx="45">
                  <c:v>1996</c:v>
                </c:pt>
                <c:pt idx="46">
                  <c:v>1996</c:v>
                </c:pt>
                <c:pt idx="47">
                  <c:v>1996</c:v>
                </c:pt>
                <c:pt idx="48">
                  <c:v>1996</c:v>
                </c:pt>
                <c:pt idx="49">
                  <c:v>1996</c:v>
                </c:pt>
                <c:pt idx="50">
                  <c:v>1996</c:v>
                </c:pt>
                <c:pt idx="51">
                  <c:v>1996</c:v>
                </c:pt>
                <c:pt idx="52">
                  <c:v>1996</c:v>
                </c:pt>
                <c:pt idx="53">
                  <c:v>1996</c:v>
                </c:pt>
                <c:pt idx="54">
                  <c:v>1996</c:v>
                </c:pt>
                <c:pt idx="55">
                  <c:v>1996</c:v>
                </c:pt>
                <c:pt idx="56">
                  <c:v>1997</c:v>
                </c:pt>
                <c:pt idx="57">
                  <c:v>1997</c:v>
                </c:pt>
                <c:pt idx="58">
                  <c:v>1997</c:v>
                </c:pt>
                <c:pt idx="59">
                  <c:v>1997</c:v>
                </c:pt>
                <c:pt idx="60">
                  <c:v>1997</c:v>
                </c:pt>
                <c:pt idx="61">
                  <c:v>1997</c:v>
                </c:pt>
                <c:pt idx="62">
                  <c:v>1997</c:v>
                </c:pt>
                <c:pt idx="63">
                  <c:v>1997</c:v>
                </c:pt>
                <c:pt idx="64">
                  <c:v>1997</c:v>
                </c:pt>
                <c:pt idx="65">
                  <c:v>1997</c:v>
                </c:pt>
                <c:pt idx="66">
                  <c:v>1997</c:v>
                </c:pt>
                <c:pt idx="67">
                  <c:v>1997</c:v>
                </c:pt>
                <c:pt idx="68">
                  <c:v>1998</c:v>
                </c:pt>
                <c:pt idx="69">
                  <c:v>1998</c:v>
                </c:pt>
                <c:pt idx="70">
                  <c:v>1998</c:v>
                </c:pt>
                <c:pt idx="71">
                  <c:v>1998</c:v>
                </c:pt>
                <c:pt idx="72">
                  <c:v>1998</c:v>
                </c:pt>
                <c:pt idx="73">
                  <c:v>1998</c:v>
                </c:pt>
                <c:pt idx="74">
                  <c:v>1998</c:v>
                </c:pt>
                <c:pt idx="75">
                  <c:v>1998</c:v>
                </c:pt>
                <c:pt idx="76">
                  <c:v>1998</c:v>
                </c:pt>
                <c:pt idx="77">
                  <c:v>1998</c:v>
                </c:pt>
                <c:pt idx="78">
                  <c:v>1998</c:v>
                </c:pt>
                <c:pt idx="79">
                  <c:v>1998</c:v>
                </c:pt>
                <c:pt idx="80">
                  <c:v>1999</c:v>
                </c:pt>
                <c:pt idx="81">
                  <c:v>1999</c:v>
                </c:pt>
                <c:pt idx="82">
                  <c:v>1999</c:v>
                </c:pt>
                <c:pt idx="83">
                  <c:v>1999</c:v>
                </c:pt>
                <c:pt idx="84">
                  <c:v>1999</c:v>
                </c:pt>
                <c:pt idx="85">
                  <c:v>1999</c:v>
                </c:pt>
                <c:pt idx="86">
                  <c:v>1999</c:v>
                </c:pt>
                <c:pt idx="87">
                  <c:v>1999</c:v>
                </c:pt>
                <c:pt idx="88">
                  <c:v>1999</c:v>
                </c:pt>
                <c:pt idx="89">
                  <c:v>1999</c:v>
                </c:pt>
                <c:pt idx="90">
                  <c:v>1999</c:v>
                </c:pt>
                <c:pt idx="91">
                  <c:v>1999</c:v>
                </c:pt>
                <c:pt idx="92">
                  <c:v>2000</c:v>
                </c:pt>
                <c:pt idx="93">
                  <c:v>2000</c:v>
                </c:pt>
                <c:pt idx="94">
                  <c:v>2000</c:v>
                </c:pt>
                <c:pt idx="95">
                  <c:v>2000</c:v>
                </c:pt>
                <c:pt idx="96">
                  <c:v>2000</c:v>
                </c:pt>
                <c:pt idx="97">
                  <c:v>2000</c:v>
                </c:pt>
                <c:pt idx="98">
                  <c:v>2000</c:v>
                </c:pt>
                <c:pt idx="99">
                  <c:v>2000</c:v>
                </c:pt>
                <c:pt idx="100">
                  <c:v>2000</c:v>
                </c:pt>
                <c:pt idx="101">
                  <c:v>2000</c:v>
                </c:pt>
                <c:pt idx="102">
                  <c:v>2000</c:v>
                </c:pt>
                <c:pt idx="103">
                  <c:v>2000</c:v>
                </c:pt>
                <c:pt idx="104">
                  <c:v>2001</c:v>
                </c:pt>
                <c:pt idx="105">
                  <c:v>2001</c:v>
                </c:pt>
                <c:pt idx="106">
                  <c:v>2001</c:v>
                </c:pt>
                <c:pt idx="107">
                  <c:v>2001</c:v>
                </c:pt>
                <c:pt idx="108">
                  <c:v>2001</c:v>
                </c:pt>
                <c:pt idx="109">
                  <c:v>2001</c:v>
                </c:pt>
                <c:pt idx="110">
                  <c:v>2001</c:v>
                </c:pt>
                <c:pt idx="111">
                  <c:v>2001</c:v>
                </c:pt>
                <c:pt idx="112">
                  <c:v>2001</c:v>
                </c:pt>
                <c:pt idx="113">
                  <c:v>2001</c:v>
                </c:pt>
                <c:pt idx="114">
                  <c:v>2001</c:v>
                </c:pt>
                <c:pt idx="115">
                  <c:v>2001</c:v>
                </c:pt>
                <c:pt idx="116">
                  <c:v>2002</c:v>
                </c:pt>
                <c:pt idx="117">
                  <c:v>2002</c:v>
                </c:pt>
                <c:pt idx="118">
                  <c:v>2002</c:v>
                </c:pt>
                <c:pt idx="119">
                  <c:v>2002</c:v>
                </c:pt>
                <c:pt idx="120">
                  <c:v>2002</c:v>
                </c:pt>
                <c:pt idx="121">
                  <c:v>2002</c:v>
                </c:pt>
                <c:pt idx="122">
                  <c:v>2002</c:v>
                </c:pt>
                <c:pt idx="123">
                  <c:v>2002</c:v>
                </c:pt>
                <c:pt idx="124">
                  <c:v>2002</c:v>
                </c:pt>
                <c:pt idx="125">
                  <c:v>2002</c:v>
                </c:pt>
                <c:pt idx="126">
                  <c:v>2002</c:v>
                </c:pt>
                <c:pt idx="127">
                  <c:v>2002</c:v>
                </c:pt>
                <c:pt idx="128">
                  <c:v>2003</c:v>
                </c:pt>
                <c:pt idx="129">
                  <c:v>2003</c:v>
                </c:pt>
                <c:pt idx="130">
                  <c:v>2003</c:v>
                </c:pt>
                <c:pt idx="131">
                  <c:v>2003</c:v>
                </c:pt>
                <c:pt idx="132">
                  <c:v>2003</c:v>
                </c:pt>
                <c:pt idx="133">
                  <c:v>2003</c:v>
                </c:pt>
                <c:pt idx="134">
                  <c:v>2003</c:v>
                </c:pt>
                <c:pt idx="135">
                  <c:v>2003</c:v>
                </c:pt>
                <c:pt idx="136">
                  <c:v>2003</c:v>
                </c:pt>
                <c:pt idx="137">
                  <c:v>2003</c:v>
                </c:pt>
                <c:pt idx="138">
                  <c:v>2003</c:v>
                </c:pt>
                <c:pt idx="139">
                  <c:v>2003</c:v>
                </c:pt>
                <c:pt idx="140">
                  <c:v>2004</c:v>
                </c:pt>
                <c:pt idx="141">
                  <c:v>2004</c:v>
                </c:pt>
                <c:pt idx="142">
                  <c:v>2004</c:v>
                </c:pt>
                <c:pt idx="143">
                  <c:v>2004</c:v>
                </c:pt>
                <c:pt idx="144">
                  <c:v>2004</c:v>
                </c:pt>
                <c:pt idx="145">
                  <c:v>2004</c:v>
                </c:pt>
                <c:pt idx="146">
                  <c:v>2004</c:v>
                </c:pt>
                <c:pt idx="147">
                  <c:v>2004</c:v>
                </c:pt>
                <c:pt idx="148">
                  <c:v>2004</c:v>
                </c:pt>
                <c:pt idx="149">
                  <c:v>2004</c:v>
                </c:pt>
                <c:pt idx="150">
                  <c:v>2004</c:v>
                </c:pt>
                <c:pt idx="151">
                  <c:v>2004</c:v>
                </c:pt>
                <c:pt idx="152">
                  <c:v>2005</c:v>
                </c:pt>
                <c:pt idx="153">
                  <c:v>2005</c:v>
                </c:pt>
                <c:pt idx="154">
                  <c:v>2005</c:v>
                </c:pt>
                <c:pt idx="155">
                  <c:v>2005</c:v>
                </c:pt>
                <c:pt idx="156">
                  <c:v>2005</c:v>
                </c:pt>
                <c:pt idx="157">
                  <c:v>2005</c:v>
                </c:pt>
                <c:pt idx="158">
                  <c:v>2005</c:v>
                </c:pt>
                <c:pt idx="159">
                  <c:v>2005</c:v>
                </c:pt>
                <c:pt idx="160">
                  <c:v>2005</c:v>
                </c:pt>
                <c:pt idx="161">
                  <c:v>2005</c:v>
                </c:pt>
                <c:pt idx="162">
                  <c:v>2005</c:v>
                </c:pt>
                <c:pt idx="163">
                  <c:v>2005</c:v>
                </c:pt>
                <c:pt idx="164">
                  <c:v>2006</c:v>
                </c:pt>
                <c:pt idx="165">
                  <c:v>2006</c:v>
                </c:pt>
                <c:pt idx="166">
                  <c:v>2006</c:v>
                </c:pt>
                <c:pt idx="167">
                  <c:v>2006</c:v>
                </c:pt>
                <c:pt idx="168">
                  <c:v>2006</c:v>
                </c:pt>
                <c:pt idx="169">
                  <c:v>2006</c:v>
                </c:pt>
                <c:pt idx="170">
                  <c:v>2006</c:v>
                </c:pt>
                <c:pt idx="171">
                  <c:v>2006</c:v>
                </c:pt>
                <c:pt idx="172">
                  <c:v>2006</c:v>
                </c:pt>
                <c:pt idx="173">
                  <c:v>2006</c:v>
                </c:pt>
                <c:pt idx="174">
                  <c:v>2006</c:v>
                </c:pt>
                <c:pt idx="175">
                  <c:v>2006</c:v>
                </c:pt>
                <c:pt idx="176">
                  <c:v>2007</c:v>
                </c:pt>
                <c:pt idx="177">
                  <c:v>2007</c:v>
                </c:pt>
                <c:pt idx="178">
                  <c:v>2007</c:v>
                </c:pt>
                <c:pt idx="179">
                  <c:v>2007</c:v>
                </c:pt>
                <c:pt idx="180">
                  <c:v>2007</c:v>
                </c:pt>
                <c:pt idx="181">
                  <c:v>2007</c:v>
                </c:pt>
                <c:pt idx="182">
                  <c:v>2007</c:v>
                </c:pt>
                <c:pt idx="183">
                  <c:v>2007</c:v>
                </c:pt>
                <c:pt idx="184">
                  <c:v>2007</c:v>
                </c:pt>
                <c:pt idx="185">
                  <c:v>2007</c:v>
                </c:pt>
                <c:pt idx="186">
                  <c:v>2007</c:v>
                </c:pt>
                <c:pt idx="187">
                  <c:v>2007</c:v>
                </c:pt>
                <c:pt idx="188">
                  <c:v>2008</c:v>
                </c:pt>
                <c:pt idx="189">
                  <c:v>2008</c:v>
                </c:pt>
                <c:pt idx="190">
                  <c:v>2008</c:v>
                </c:pt>
                <c:pt idx="191">
                  <c:v>2008</c:v>
                </c:pt>
                <c:pt idx="192">
                  <c:v>2008</c:v>
                </c:pt>
                <c:pt idx="193">
                  <c:v>2008</c:v>
                </c:pt>
                <c:pt idx="194">
                  <c:v>2008</c:v>
                </c:pt>
                <c:pt idx="195">
                  <c:v>2008</c:v>
                </c:pt>
                <c:pt idx="196">
                  <c:v>2008</c:v>
                </c:pt>
                <c:pt idx="197">
                  <c:v>2008</c:v>
                </c:pt>
                <c:pt idx="198">
                  <c:v>2008</c:v>
                </c:pt>
                <c:pt idx="199">
                  <c:v>2008</c:v>
                </c:pt>
                <c:pt idx="200">
                  <c:v>2009</c:v>
                </c:pt>
                <c:pt idx="201">
                  <c:v>2009</c:v>
                </c:pt>
                <c:pt idx="202">
                  <c:v>2009</c:v>
                </c:pt>
                <c:pt idx="203">
                  <c:v>2009</c:v>
                </c:pt>
                <c:pt idx="204">
                  <c:v>2009</c:v>
                </c:pt>
                <c:pt idx="205">
                  <c:v>2009</c:v>
                </c:pt>
                <c:pt idx="206">
                  <c:v>2009</c:v>
                </c:pt>
                <c:pt idx="207">
                  <c:v>2009</c:v>
                </c:pt>
                <c:pt idx="208">
                  <c:v>2009</c:v>
                </c:pt>
                <c:pt idx="209">
                  <c:v>2009</c:v>
                </c:pt>
                <c:pt idx="210">
                  <c:v>2009</c:v>
                </c:pt>
                <c:pt idx="211">
                  <c:v>2009</c:v>
                </c:pt>
                <c:pt idx="212">
                  <c:v>2010</c:v>
                </c:pt>
                <c:pt idx="213">
                  <c:v>2010</c:v>
                </c:pt>
                <c:pt idx="214">
                  <c:v>2010</c:v>
                </c:pt>
                <c:pt idx="215">
                  <c:v>2010</c:v>
                </c:pt>
                <c:pt idx="216">
                  <c:v>2010</c:v>
                </c:pt>
                <c:pt idx="217">
                  <c:v>2010</c:v>
                </c:pt>
                <c:pt idx="218">
                  <c:v>2010</c:v>
                </c:pt>
                <c:pt idx="219">
                  <c:v>2010</c:v>
                </c:pt>
                <c:pt idx="220">
                  <c:v>2010</c:v>
                </c:pt>
                <c:pt idx="221">
                  <c:v>2010</c:v>
                </c:pt>
                <c:pt idx="222">
                  <c:v>2010</c:v>
                </c:pt>
                <c:pt idx="223">
                  <c:v>2010</c:v>
                </c:pt>
                <c:pt idx="224">
                  <c:v>2011</c:v>
                </c:pt>
                <c:pt idx="225">
                  <c:v>2011</c:v>
                </c:pt>
                <c:pt idx="226">
                  <c:v>2011</c:v>
                </c:pt>
                <c:pt idx="227">
                  <c:v>2011</c:v>
                </c:pt>
                <c:pt idx="228">
                  <c:v>2011</c:v>
                </c:pt>
                <c:pt idx="229">
                  <c:v>2011</c:v>
                </c:pt>
                <c:pt idx="230">
                  <c:v>2011</c:v>
                </c:pt>
                <c:pt idx="231">
                  <c:v>2011</c:v>
                </c:pt>
                <c:pt idx="232">
                  <c:v>2011</c:v>
                </c:pt>
                <c:pt idx="233">
                  <c:v>2011</c:v>
                </c:pt>
                <c:pt idx="234">
                  <c:v>2011</c:v>
                </c:pt>
                <c:pt idx="235">
                  <c:v>2011</c:v>
                </c:pt>
                <c:pt idx="236">
                  <c:v>2012</c:v>
                </c:pt>
                <c:pt idx="237">
                  <c:v>2012</c:v>
                </c:pt>
                <c:pt idx="238">
                  <c:v>2012</c:v>
                </c:pt>
                <c:pt idx="239">
                  <c:v>2012</c:v>
                </c:pt>
                <c:pt idx="240">
                  <c:v>2012</c:v>
                </c:pt>
                <c:pt idx="241">
                  <c:v>2012</c:v>
                </c:pt>
                <c:pt idx="242">
                  <c:v>2012</c:v>
                </c:pt>
                <c:pt idx="243">
                  <c:v>2012</c:v>
                </c:pt>
                <c:pt idx="244">
                  <c:v>2012</c:v>
                </c:pt>
                <c:pt idx="245">
                  <c:v>2012</c:v>
                </c:pt>
                <c:pt idx="246">
                  <c:v>2012</c:v>
                </c:pt>
                <c:pt idx="247">
                  <c:v>2012</c:v>
                </c:pt>
                <c:pt idx="248">
                  <c:v>2013</c:v>
                </c:pt>
                <c:pt idx="249">
                  <c:v>2013</c:v>
                </c:pt>
                <c:pt idx="250">
                  <c:v>2013</c:v>
                </c:pt>
                <c:pt idx="251">
                  <c:v>2013</c:v>
                </c:pt>
                <c:pt idx="252">
                  <c:v>2013</c:v>
                </c:pt>
                <c:pt idx="253">
                  <c:v>2013</c:v>
                </c:pt>
                <c:pt idx="254">
                  <c:v>2013</c:v>
                </c:pt>
                <c:pt idx="255">
                  <c:v>2013</c:v>
                </c:pt>
                <c:pt idx="256">
                  <c:v>2013</c:v>
                </c:pt>
                <c:pt idx="257">
                  <c:v>2013</c:v>
                </c:pt>
                <c:pt idx="258">
                  <c:v>2013</c:v>
                </c:pt>
                <c:pt idx="259">
                  <c:v>2013</c:v>
                </c:pt>
                <c:pt idx="260">
                  <c:v>2014</c:v>
                </c:pt>
                <c:pt idx="261">
                  <c:v>2014</c:v>
                </c:pt>
                <c:pt idx="262">
                  <c:v>2014</c:v>
                </c:pt>
                <c:pt idx="263">
                  <c:v>2014</c:v>
                </c:pt>
                <c:pt idx="264">
                  <c:v>2014</c:v>
                </c:pt>
                <c:pt idx="265">
                  <c:v>2014</c:v>
                </c:pt>
                <c:pt idx="266">
                  <c:v>2014</c:v>
                </c:pt>
                <c:pt idx="267">
                  <c:v>2014</c:v>
                </c:pt>
                <c:pt idx="268">
                  <c:v>2014</c:v>
                </c:pt>
                <c:pt idx="269">
                  <c:v>2014</c:v>
                </c:pt>
                <c:pt idx="270">
                  <c:v>2014</c:v>
                </c:pt>
                <c:pt idx="271">
                  <c:v>2014</c:v>
                </c:pt>
                <c:pt idx="272">
                  <c:v>2015</c:v>
                </c:pt>
                <c:pt idx="273">
                  <c:v>2015</c:v>
                </c:pt>
                <c:pt idx="274">
                  <c:v>2015</c:v>
                </c:pt>
                <c:pt idx="275">
                  <c:v>2015</c:v>
                </c:pt>
                <c:pt idx="276">
                  <c:v>2015</c:v>
                </c:pt>
              </c:strCache>
            </c:strRef>
          </c:cat>
          <c:val>
            <c:numRef>
              <c:f>'2'!$AE$10:$AE$286</c:f>
              <c:numCache>
                <c:formatCode>0.0</c:formatCode>
                <c:ptCount val="277"/>
                <c:pt idx="0">
                  <c:v>78.1576659988242</c:v>
                </c:pt>
                <c:pt idx="1">
                  <c:v>77.645939852907318</c:v>
                </c:pt>
                <c:pt idx="2">
                  <c:v>77.173752672679484</c:v>
                </c:pt>
                <c:pt idx="3">
                  <c:v>77.344508255495413</c:v>
                </c:pt>
                <c:pt idx="4">
                  <c:v>77.386018817178496</c:v>
                </c:pt>
                <c:pt idx="5">
                  <c:v>77.782815909915527</c:v>
                </c:pt>
                <c:pt idx="6">
                  <c:v>77.980441672142845</c:v>
                </c:pt>
                <c:pt idx="7">
                  <c:v>77.749062224473434</c:v>
                </c:pt>
                <c:pt idx="8">
                  <c:v>77.877429730624158</c:v>
                </c:pt>
                <c:pt idx="9">
                  <c:v>78.100003608170397</c:v>
                </c:pt>
                <c:pt idx="10">
                  <c:v>78.006351919748013</c:v>
                </c:pt>
                <c:pt idx="11">
                  <c:v>77.467943976283294</c:v>
                </c:pt>
                <c:pt idx="12">
                  <c:v>77.698375068997649</c:v>
                </c:pt>
                <c:pt idx="13">
                  <c:v>77.506060761075858</c:v>
                </c:pt>
                <c:pt idx="14">
                  <c:v>77.3924682902325</c:v>
                </c:pt>
                <c:pt idx="15">
                  <c:v>76.977219449651727</c:v>
                </c:pt>
                <c:pt idx="16">
                  <c:v>77.008327698757</c:v>
                </c:pt>
                <c:pt idx="17">
                  <c:v>76.922152525109979</c:v>
                </c:pt>
                <c:pt idx="18">
                  <c:v>76.876750786244088</c:v>
                </c:pt>
                <c:pt idx="19">
                  <c:v>76.771416186105483</c:v>
                </c:pt>
                <c:pt idx="20">
                  <c:v>76.608880241419754</c:v>
                </c:pt>
                <c:pt idx="21">
                  <c:v>76.406951352327212</c:v>
                </c:pt>
                <c:pt idx="22">
                  <c:v>76.253888881969118</c:v>
                </c:pt>
                <c:pt idx="23">
                  <c:v>76.178857661733659</c:v>
                </c:pt>
                <c:pt idx="24">
                  <c:v>76.023963646542725</c:v>
                </c:pt>
                <c:pt idx="25">
                  <c:v>75.992863114760283</c:v>
                </c:pt>
                <c:pt idx="26">
                  <c:v>76.251960900286747</c:v>
                </c:pt>
                <c:pt idx="27">
                  <c:v>76.208221243564751</c:v>
                </c:pt>
                <c:pt idx="28">
                  <c:v>76.105374199732466</c:v>
                </c:pt>
                <c:pt idx="29">
                  <c:v>75.75301116516782</c:v>
                </c:pt>
                <c:pt idx="30">
                  <c:v>75.635405029519148</c:v>
                </c:pt>
                <c:pt idx="31">
                  <c:v>75.602578603757976</c:v>
                </c:pt>
                <c:pt idx="32">
                  <c:v>75.431486153525796</c:v>
                </c:pt>
                <c:pt idx="33">
                  <c:v>75.293308420562155</c:v>
                </c:pt>
                <c:pt idx="34">
                  <c:v>75.386470560794578</c:v>
                </c:pt>
                <c:pt idx="35">
                  <c:v>75.533185660117809</c:v>
                </c:pt>
                <c:pt idx="36">
                  <c:v>75.769144281754635</c:v>
                </c:pt>
                <c:pt idx="37">
                  <c:v>75.366389503703758</c:v>
                </c:pt>
                <c:pt idx="38">
                  <c:v>75.952996447316792</c:v>
                </c:pt>
                <c:pt idx="39">
                  <c:v>76.768718389122569</c:v>
                </c:pt>
                <c:pt idx="40">
                  <c:v>76.737088251651159</c:v>
                </c:pt>
                <c:pt idx="41">
                  <c:v>76.784779959372926</c:v>
                </c:pt>
                <c:pt idx="42">
                  <c:v>76.425865585157226</c:v>
                </c:pt>
                <c:pt idx="43">
                  <c:v>76.447796013846073</c:v>
                </c:pt>
                <c:pt idx="44">
                  <c:v>76.672812181549318</c:v>
                </c:pt>
                <c:pt idx="45">
                  <c:v>76.821037324893396</c:v>
                </c:pt>
                <c:pt idx="46">
                  <c:v>76.703245580703097</c:v>
                </c:pt>
                <c:pt idx="47">
                  <c:v>76.989548668306497</c:v>
                </c:pt>
                <c:pt idx="48">
                  <c:v>76.940595478752527</c:v>
                </c:pt>
                <c:pt idx="49">
                  <c:v>76.645125885876595</c:v>
                </c:pt>
                <c:pt idx="50">
                  <c:v>75.96749832466304</c:v>
                </c:pt>
                <c:pt idx="51">
                  <c:v>76.307286142890078</c:v>
                </c:pt>
                <c:pt idx="52">
                  <c:v>76.141892831546258</c:v>
                </c:pt>
                <c:pt idx="53">
                  <c:v>76.281616030410433</c:v>
                </c:pt>
                <c:pt idx="54">
                  <c:v>76.564812220225235</c:v>
                </c:pt>
                <c:pt idx="55">
                  <c:v>76.621064804009208</c:v>
                </c:pt>
                <c:pt idx="56">
                  <c:v>76.697041755989488</c:v>
                </c:pt>
                <c:pt idx="57">
                  <c:v>76.693406551263578</c:v>
                </c:pt>
                <c:pt idx="58">
                  <c:v>76.677319363402049</c:v>
                </c:pt>
                <c:pt idx="59">
                  <c:v>76.643165043075996</c:v>
                </c:pt>
                <c:pt idx="60">
                  <c:v>76.560676303882659</c:v>
                </c:pt>
                <c:pt idx="61">
                  <c:v>76.669735931438623</c:v>
                </c:pt>
                <c:pt idx="62">
                  <c:v>76.749986016040268</c:v>
                </c:pt>
                <c:pt idx="63">
                  <c:v>76.174316367613471</c:v>
                </c:pt>
                <c:pt idx="64">
                  <c:v>75.846439829323003</c:v>
                </c:pt>
                <c:pt idx="65">
                  <c:v>75.590100727020143</c:v>
                </c:pt>
                <c:pt idx="66">
                  <c:v>75.755605154101858</c:v>
                </c:pt>
                <c:pt idx="67">
                  <c:v>75.861906641811331</c:v>
                </c:pt>
                <c:pt idx="68">
                  <c:v>75.542479942675968</c:v>
                </c:pt>
                <c:pt idx="69">
                  <c:v>75.396813499498876</c:v>
                </c:pt>
                <c:pt idx="70">
                  <c:v>75.371086318518564</c:v>
                </c:pt>
                <c:pt idx="71">
                  <c:v>75.365185520275787</c:v>
                </c:pt>
                <c:pt idx="72">
                  <c:v>75.629451545854096</c:v>
                </c:pt>
                <c:pt idx="73">
                  <c:v>75.752809301293553</c:v>
                </c:pt>
                <c:pt idx="74">
                  <c:v>76.286361161347358</c:v>
                </c:pt>
                <c:pt idx="75">
                  <c:v>76.602701249116848</c:v>
                </c:pt>
                <c:pt idx="76">
                  <c:v>76.39092166517429</c:v>
                </c:pt>
                <c:pt idx="77">
                  <c:v>76.011155694439196</c:v>
                </c:pt>
                <c:pt idx="78">
                  <c:v>75.910243338725024</c:v>
                </c:pt>
                <c:pt idx="79">
                  <c:v>75.622552474045818</c:v>
                </c:pt>
                <c:pt idx="80">
                  <c:v>76.033669320144227</c:v>
                </c:pt>
                <c:pt idx="81">
                  <c:v>76.143305434881341</c:v>
                </c:pt>
                <c:pt idx="82">
                  <c:v>76.113350544784097</c:v>
                </c:pt>
                <c:pt idx="83">
                  <c:v>75.773996753391188</c:v>
                </c:pt>
                <c:pt idx="84">
                  <c:v>75.509489840242992</c:v>
                </c:pt>
                <c:pt idx="85">
                  <c:v>75.450974021232767</c:v>
                </c:pt>
                <c:pt idx="86">
                  <c:v>75.507167803692553</c:v>
                </c:pt>
                <c:pt idx="87">
                  <c:v>75.721886929188216</c:v>
                </c:pt>
                <c:pt idx="88">
                  <c:v>75.870107808252939</c:v>
                </c:pt>
                <c:pt idx="89">
                  <c:v>75.878250363334018</c:v>
                </c:pt>
                <c:pt idx="90">
                  <c:v>75.976761700482555</c:v>
                </c:pt>
                <c:pt idx="91">
                  <c:v>76.074052690892515</c:v>
                </c:pt>
                <c:pt idx="92">
                  <c:v>76.135916909745006</c:v>
                </c:pt>
                <c:pt idx="93">
                  <c:v>76.089851530265719</c:v>
                </c:pt>
                <c:pt idx="94">
                  <c:v>76.064860321259232</c:v>
                </c:pt>
                <c:pt idx="95">
                  <c:v>75.849293511348478</c:v>
                </c:pt>
                <c:pt idx="96">
                  <c:v>76.041211144723945</c:v>
                </c:pt>
                <c:pt idx="97">
                  <c:v>75.24875318884402</c:v>
                </c:pt>
                <c:pt idx="98">
                  <c:v>75.333412073864224</c:v>
                </c:pt>
                <c:pt idx="99">
                  <c:v>75.356694726884058</c:v>
                </c:pt>
                <c:pt idx="100">
                  <c:v>75.636649243174446</c:v>
                </c:pt>
                <c:pt idx="101">
                  <c:v>75.50596492945003</c:v>
                </c:pt>
                <c:pt idx="102">
                  <c:v>75.044975219164655</c:v>
                </c:pt>
                <c:pt idx="103">
                  <c:v>74.830075162178389</c:v>
                </c:pt>
                <c:pt idx="104">
                  <c:v>75.163559992194848</c:v>
                </c:pt>
                <c:pt idx="105">
                  <c:v>75.093809795441473</c:v>
                </c:pt>
                <c:pt idx="106">
                  <c:v>75.0204575985818</c:v>
                </c:pt>
                <c:pt idx="107">
                  <c:v>75.206596057702853</c:v>
                </c:pt>
                <c:pt idx="108">
                  <c:v>75.13860730790077</c:v>
                </c:pt>
                <c:pt idx="109">
                  <c:v>75.600509285544561</c:v>
                </c:pt>
                <c:pt idx="110">
                  <c:v>75.418612797454088</c:v>
                </c:pt>
                <c:pt idx="111">
                  <c:v>75.779578697031056</c:v>
                </c:pt>
                <c:pt idx="112">
                  <c:v>75.361098271526458</c:v>
                </c:pt>
                <c:pt idx="113">
                  <c:v>75.640494221411473</c:v>
                </c:pt>
                <c:pt idx="114">
                  <c:v>75.960217468308841</c:v>
                </c:pt>
                <c:pt idx="115">
                  <c:v>76.080965413693278</c:v>
                </c:pt>
                <c:pt idx="116">
                  <c:v>76.072903285512197</c:v>
                </c:pt>
                <c:pt idx="117">
                  <c:v>75.644630611198806</c:v>
                </c:pt>
                <c:pt idx="118">
                  <c:v>75.641442202323248</c:v>
                </c:pt>
                <c:pt idx="119">
                  <c:v>75.842993376799058</c:v>
                </c:pt>
                <c:pt idx="120">
                  <c:v>75.9992719196716</c:v>
                </c:pt>
                <c:pt idx="121">
                  <c:v>75.711523456809644</c:v>
                </c:pt>
                <c:pt idx="122">
                  <c:v>75.244253884487549</c:v>
                </c:pt>
                <c:pt idx="123">
                  <c:v>75.530800488955876</c:v>
                </c:pt>
                <c:pt idx="124">
                  <c:v>75.161431540802511</c:v>
                </c:pt>
                <c:pt idx="125">
                  <c:v>75.481566285194546</c:v>
                </c:pt>
                <c:pt idx="126">
                  <c:v>75.26380565440887</c:v>
                </c:pt>
                <c:pt idx="127">
                  <c:v>75.161667919050899</c:v>
                </c:pt>
                <c:pt idx="128">
                  <c:v>74.676846980820926</c:v>
                </c:pt>
                <c:pt idx="129">
                  <c:v>74.543029826894781</c:v>
                </c:pt>
                <c:pt idx="130">
                  <c:v>74.507478454680026</c:v>
                </c:pt>
                <c:pt idx="131">
                  <c:v>74.419207918548892</c:v>
                </c:pt>
                <c:pt idx="132">
                  <c:v>74.3482300213808</c:v>
                </c:pt>
                <c:pt idx="133">
                  <c:v>73.938377654778819</c:v>
                </c:pt>
                <c:pt idx="134">
                  <c:v>74.350460900501119</c:v>
                </c:pt>
                <c:pt idx="135">
                  <c:v>74.194411064927323</c:v>
                </c:pt>
                <c:pt idx="136">
                  <c:v>74.416313598611666</c:v>
                </c:pt>
                <c:pt idx="137">
                  <c:v>74.351522553230481</c:v>
                </c:pt>
                <c:pt idx="138">
                  <c:v>74.383309718540218</c:v>
                </c:pt>
                <c:pt idx="139">
                  <c:v>74.23915134270888</c:v>
                </c:pt>
                <c:pt idx="140">
                  <c:v>74.69068067814402</c:v>
                </c:pt>
                <c:pt idx="141">
                  <c:v>75.095407365232191</c:v>
                </c:pt>
                <c:pt idx="142">
                  <c:v>75.181210265156466</c:v>
                </c:pt>
                <c:pt idx="143">
                  <c:v>75.002073980928941</c:v>
                </c:pt>
                <c:pt idx="144">
                  <c:v>75.015393974772437</c:v>
                </c:pt>
                <c:pt idx="145">
                  <c:v>74.67340544213107</c:v>
                </c:pt>
                <c:pt idx="146">
                  <c:v>74.352252484123042</c:v>
                </c:pt>
                <c:pt idx="147">
                  <c:v>74.263540361624948</c:v>
                </c:pt>
                <c:pt idx="148">
                  <c:v>74.059980425902097</c:v>
                </c:pt>
                <c:pt idx="149">
                  <c:v>73.958220037166384</c:v>
                </c:pt>
                <c:pt idx="150">
                  <c:v>74.128919900341316</c:v>
                </c:pt>
                <c:pt idx="151">
                  <c:v>74.522495012085756</c:v>
                </c:pt>
                <c:pt idx="152">
                  <c:v>74.337434262214202</c:v>
                </c:pt>
                <c:pt idx="153">
                  <c:v>74.489710945946371</c:v>
                </c:pt>
                <c:pt idx="154">
                  <c:v>73.761579182463379</c:v>
                </c:pt>
                <c:pt idx="155">
                  <c:v>73.56420437034798</c:v>
                </c:pt>
                <c:pt idx="156">
                  <c:v>73.37218860004927</c:v>
                </c:pt>
                <c:pt idx="157">
                  <c:v>73.666617664665765</c:v>
                </c:pt>
                <c:pt idx="158">
                  <c:v>73.561399108682608</c:v>
                </c:pt>
                <c:pt idx="159">
                  <c:v>73.4909390408218</c:v>
                </c:pt>
                <c:pt idx="160">
                  <c:v>73.385183728628249</c:v>
                </c:pt>
                <c:pt idx="161">
                  <c:v>73.802963884850612</c:v>
                </c:pt>
                <c:pt idx="162">
                  <c:v>73.601500793426155</c:v>
                </c:pt>
                <c:pt idx="163">
                  <c:v>73.451184611770387</c:v>
                </c:pt>
                <c:pt idx="164">
                  <c:v>73.265561663090836</c:v>
                </c:pt>
                <c:pt idx="165">
                  <c:v>73.981859398357685</c:v>
                </c:pt>
                <c:pt idx="166">
                  <c:v>74.263165498629064</c:v>
                </c:pt>
                <c:pt idx="167">
                  <c:v>74.428773630104658</c:v>
                </c:pt>
                <c:pt idx="168">
                  <c:v>74.418707459314007</c:v>
                </c:pt>
                <c:pt idx="169">
                  <c:v>74.641087480324273</c:v>
                </c:pt>
                <c:pt idx="170">
                  <c:v>74.830012932067049</c:v>
                </c:pt>
                <c:pt idx="171">
                  <c:v>75.269010127716314</c:v>
                </c:pt>
                <c:pt idx="172">
                  <c:v>74.92971163674801</c:v>
                </c:pt>
                <c:pt idx="173">
                  <c:v>74.638753768173331</c:v>
                </c:pt>
                <c:pt idx="174">
                  <c:v>74.044421398083216</c:v>
                </c:pt>
                <c:pt idx="175">
                  <c:v>74.460475784096772</c:v>
                </c:pt>
                <c:pt idx="176">
                  <c:v>74.229669217872527</c:v>
                </c:pt>
                <c:pt idx="177">
                  <c:v>74.270137568282678</c:v>
                </c:pt>
                <c:pt idx="178">
                  <c:v>74.307277232839368</c:v>
                </c:pt>
                <c:pt idx="179">
                  <c:v>74.144623489236849</c:v>
                </c:pt>
                <c:pt idx="180">
                  <c:v>73.994332310241049</c:v>
                </c:pt>
                <c:pt idx="181">
                  <c:v>73.760427461383827</c:v>
                </c:pt>
                <c:pt idx="182">
                  <c:v>73.274422012999324</c:v>
                </c:pt>
                <c:pt idx="183">
                  <c:v>73.311243431358307</c:v>
                </c:pt>
                <c:pt idx="184">
                  <c:v>73.395266588669614</c:v>
                </c:pt>
                <c:pt idx="185">
                  <c:v>73.495092186123586</c:v>
                </c:pt>
                <c:pt idx="186">
                  <c:v>73.531256419723661</c:v>
                </c:pt>
                <c:pt idx="187">
                  <c:v>73.302113664676924</c:v>
                </c:pt>
                <c:pt idx="188">
                  <c:v>73.664208803430427</c:v>
                </c:pt>
                <c:pt idx="189">
                  <c:v>73.641466515941957</c:v>
                </c:pt>
                <c:pt idx="190">
                  <c:v>73.60054674675844</c:v>
                </c:pt>
                <c:pt idx="191">
                  <c:v>73.321744198855171</c:v>
                </c:pt>
                <c:pt idx="192">
                  <c:v>73.39696206498455</c:v>
                </c:pt>
                <c:pt idx="193">
                  <c:v>73.121840885787549</c:v>
                </c:pt>
                <c:pt idx="194">
                  <c:v>73.061720820191681</c:v>
                </c:pt>
                <c:pt idx="195">
                  <c:v>72.839723844003771</c:v>
                </c:pt>
                <c:pt idx="196">
                  <c:v>73.296875227543879</c:v>
                </c:pt>
                <c:pt idx="197">
                  <c:v>73.081055468637388</c:v>
                </c:pt>
                <c:pt idx="198">
                  <c:v>73.282569998667796</c:v>
                </c:pt>
                <c:pt idx="199">
                  <c:v>73.269868550377225</c:v>
                </c:pt>
                <c:pt idx="200">
                  <c:v>73.186651643098003</c:v>
                </c:pt>
                <c:pt idx="201">
                  <c:v>72.380500167755429</c:v>
                </c:pt>
                <c:pt idx="202">
                  <c:v>72.348172399219308</c:v>
                </c:pt>
                <c:pt idx="203">
                  <c:v>72.171384093442299</c:v>
                </c:pt>
                <c:pt idx="204">
                  <c:v>72.192696396704136</c:v>
                </c:pt>
                <c:pt idx="205">
                  <c:v>71.88047540014702</c:v>
                </c:pt>
                <c:pt idx="206">
                  <c:v>71.319155689394336</c:v>
                </c:pt>
                <c:pt idx="207">
                  <c:v>71.51347848545538</c:v>
                </c:pt>
                <c:pt idx="208">
                  <c:v>70.980145567377718</c:v>
                </c:pt>
                <c:pt idx="209">
                  <c:v>70.398242816060815</c:v>
                </c:pt>
                <c:pt idx="210">
                  <c:v>70.095838156039022</c:v>
                </c:pt>
                <c:pt idx="211">
                  <c:v>70.199864124415583</c:v>
                </c:pt>
                <c:pt idx="212">
                  <c:v>69.75622000758878</c:v>
                </c:pt>
                <c:pt idx="213">
                  <c:v>70.019779902777401</c:v>
                </c:pt>
                <c:pt idx="214">
                  <c:v>70.322152069593926</c:v>
                </c:pt>
                <c:pt idx="215">
                  <c:v>70.565573722831019</c:v>
                </c:pt>
                <c:pt idx="216">
                  <c:v>70.614002454704178</c:v>
                </c:pt>
                <c:pt idx="217">
                  <c:v>70.721259426814314</c:v>
                </c:pt>
                <c:pt idx="218">
                  <c:v>71.229458547939458</c:v>
                </c:pt>
                <c:pt idx="219">
                  <c:v>71.354510374664486</c:v>
                </c:pt>
                <c:pt idx="220">
                  <c:v>71.234347298705615</c:v>
                </c:pt>
                <c:pt idx="221">
                  <c:v>70.914271517282074</c:v>
                </c:pt>
                <c:pt idx="222">
                  <c:v>70.062955476836251</c:v>
                </c:pt>
                <c:pt idx="223">
                  <c:v>70.531673997112506</c:v>
                </c:pt>
                <c:pt idx="224">
                  <c:v>70.774602906017577</c:v>
                </c:pt>
                <c:pt idx="225">
                  <c:v>70.551824899965467</c:v>
                </c:pt>
                <c:pt idx="226">
                  <c:v>70.054752308755099</c:v>
                </c:pt>
                <c:pt idx="227">
                  <c:v>69.620450870325158</c:v>
                </c:pt>
                <c:pt idx="228">
                  <c:v>70.201232553119652</c:v>
                </c:pt>
                <c:pt idx="229">
                  <c:v>70.575887908612458</c:v>
                </c:pt>
                <c:pt idx="230">
                  <c:v>70.309364590872065</c:v>
                </c:pt>
                <c:pt idx="231">
                  <c:v>70.396938108302749</c:v>
                </c:pt>
                <c:pt idx="232">
                  <c:v>69.93838514144791</c:v>
                </c:pt>
                <c:pt idx="233">
                  <c:v>70.40532154248794</c:v>
                </c:pt>
                <c:pt idx="234">
                  <c:v>70.403644936169613</c:v>
                </c:pt>
                <c:pt idx="235">
                  <c:v>70.209702278916382</c:v>
                </c:pt>
                <c:pt idx="236">
                  <c:v>69.945839392861458</c:v>
                </c:pt>
                <c:pt idx="237">
                  <c:v>70.166945337540341</c:v>
                </c:pt>
                <c:pt idx="238">
                  <c:v>70.432423537470982</c:v>
                </c:pt>
                <c:pt idx="239">
                  <c:v>70.133125283166976</c:v>
                </c:pt>
                <c:pt idx="240">
                  <c:v>70.763218801838192</c:v>
                </c:pt>
                <c:pt idx="241">
                  <c:v>71.407259818188834</c:v>
                </c:pt>
                <c:pt idx="242">
                  <c:v>71.902629547281961</c:v>
                </c:pt>
                <c:pt idx="243">
                  <c:v>71.157502399045981</c:v>
                </c:pt>
                <c:pt idx="244">
                  <c:v>70.512962077092155</c:v>
                </c:pt>
                <c:pt idx="245">
                  <c:v>70.661555049858265</c:v>
                </c:pt>
                <c:pt idx="246">
                  <c:v>71.422020900720852</c:v>
                </c:pt>
                <c:pt idx="247">
                  <c:v>71.718887685438162</c:v>
                </c:pt>
                <c:pt idx="248">
                  <c:v>71.592887123163663</c:v>
                </c:pt>
                <c:pt idx="249">
                  <c:v>71.140581831968689</c:v>
                </c:pt>
                <c:pt idx="250">
                  <c:v>71.186930009654148</c:v>
                </c:pt>
                <c:pt idx="251">
                  <c:v>70.990846983249796</c:v>
                </c:pt>
                <c:pt idx="252">
                  <c:v>70.512679389943472</c:v>
                </c:pt>
                <c:pt idx="253">
                  <c:v>70.23183749794903</c:v>
                </c:pt>
                <c:pt idx="254">
                  <c:v>70.417996041879448</c:v>
                </c:pt>
                <c:pt idx="255">
                  <c:v>70.432229060794597</c:v>
                </c:pt>
                <c:pt idx="256">
                  <c:v>70.975560938865982</c:v>
                </c:pt>
                <c:pt idx="257">
                  <c:v>70.77060991279258</c:v>
                </c:pt>
                <c:pt idx="258">
                  <c:v>70.848596940557613</c:v>
                </c:pt>
                <c:pt idx="259">
                  <c:v>71.140279282519032</c:v>
                </c:pt>
                <c:pt idx="260">
                  <c:v>71.182487071731245</c:v>
                </c:pt>
                <c:pt idx="261">
                  <c:v>71.328580346429902</c:v>
                </c:pt>
                <c:pt idx="262">
                  <c:v>70.874872740370378</c:v>
                </c:pt>
                <c:pt idx="263">
                  <c:v>71.2865266314232</c:v>
                </c:pt>
                <c:pt idx="264">
                  <c:v>71.162617952383059</c:v>
                </c:pt>
                <c:pt idx="265">
                  <c:v>70.637412005806084</c:v>
                </c:pt>
                <c:pt idx="266">
                  <c:v>70.233022516714342</c:v>
                </c:pt>
                <c:pt idx="267">
                  <c:v>70.674469084941833</c:v>
                </c:pt>
                <c:pt idx="268">
                  <c:v>70.239303004698613</c:v>
                </c:pt>
                <c:pt idx="269">
                  <c:v>70.200358351870648</c:v>
                </c:pt>
                <c:pt idx="270">
                  <c:v>69.948570179844268</c:v>
                </c:pt>
                <c:pt idx="271">
                  <c:v>70.302053211662482</c:v>
                </c:pt>
                <c:pt idx="272">
                  <c:v>70.637421965039493</c:v>
                </c:pt>
                <c:pt idx="273">
                  <c:v>70.930215610670558</c:v>
                </c:pt>
                <c:pt idx="274">
                  <c:v>71.182903513193608</c:v>
                </c:pt>
                <c:pt idx="275">
                  <c:v>70.830323308150369</c:v>
                </c:pt>
                <c:pt idx="276">
                  <c:v>70.678392410376759</c:v>
                </c:pt>
              </c:numCache>
            </c:numRef>
          </c:val>
          <c:smooth val="0"/>
        </c:ser>
        <c:ser>
          <c:idx val="5"/>
          <c:order val="4"/>
          <c:tx>
            <c:v>Age 16+</c:v>
          </c:tx>
          <c:marker>
            <c:symbol val="none"/>
          </c:marker>
          <c:cat>
            <c:strRef>
              <c:f>'2'!$BN$10:$BN$286</c:f>
              <c:strCache>
                <c:ptCount val="277"/>
                <c:pt idx="0">
                  <c:v>1992</c:v>
                </c:pt>
                <c:pt idx="1">
                  <c:v>1992</c:v>
                </c:pt>
                <c:pt idx="2">
                  <c:v>1992</c:v>
                </c:pt>
                <c:pt idx="3">
                  <c:v>1992</c:v>
                </c:pt>
                <c:pt idx="4">
                  <c:v>1992</c:v>
                </c:pt>
                <c:pt idx="5">
                  <c:v>1992</c:v>
                </c:pt>
                <c:pt idx="6">
                  <c:v>1992</c:v>
                </c:pt>
                <c:pt idx="7">
                  <c:v>1992</c:v>
                </c:pt>
                <c:pt idx="8">
                  <c:v>1993</c:v>
                </c:pt>
                <c:pt idx="9">
                  <c:v>1993</c:v>
                </c:pt>
                <c:pt idx="10">
                  <c:v>1993</c:v>
                </c:pt>
                <c:pt idx="11">
                  <c:v>1993</c:v>
                </c:pt>
                <c:pt idx="12">
                  <c:v>1993</c:v>
                </c:pt>
                <c:pt idx="13">
                  <c:v>1993</c:v>
                </c:pt>
                <c:pt idx="14">
                  <c:v>1993</c:v>
                </c:pt>
                <c:pt idx="15">
                  <c:v>1993</c:v>
                </c:pt>
                <c:pt idx="16">
                  <c:v>1993</c:v>
                </c:pt>
                <c:pt idx="17">
                  <c:v>1993</c:v>
                </c:pt>
                <c:pt idx="18">
                  <c:v>1993</c:v>
                </c:pt>
                <c:pt idx="19">
                  <c:v>1993</c:v>
                </c:pt>
                <c:pt idx="20">
                  <c:v>1994</c:v>
                </c:pt>
                <c:pt idx="21">
                  <c:v>1994</c:v>
                </c:pt>
                <c:pt idx="22">
                  <c:v>1994</c:v>
                </c:pt>
                <c:pt idx="23">
                  <c:v>1994</c:v>
                </c:pt>
                <c:pt idx="24">
                  <c:v>1994</c:v>
                </c:pt>
                <c:pt idx="25">
                  <c:v>1994</c:v>
                </c:pt>
                <c:pt idx="26">
                  <c:v>1994</c:v>
                </c:pt>
                <c:pt idx="27">
                  <c:v>1994</c:v>
                </c:pt>
                <c:pt idx="28">
                  <c:v>1994</c:v>
                </c:pt>
                <c:pt idx="29">
                  <c:v>1994</c:v>
                </c:pt>
                <c:pt idx="30">
                  <c:v>1994</c:v>
                </c:pt>
                <c:pt idx="31">
                  <c:v>1994</c:v>
                </c:pt>
                <c:pt idx="32">
                  <c:v>1995</c:v>
                </c:pt>
                <c:pt idx="33">
                  <c:v>1995</c:v>
                </c:pt>
                <c:pt idx="34">
                  <c:v>1995</c:v>
                </c:pt>
                <c:pt idx="35">
                  <c:v>1995</c:v>
                </c:pt>
                <c:pt idx="36">
                  <c:v>1995</c:v>
                </c:pt>
                <c:pt idx="37">
                  <c:v>1995</c:v>
                </c:pt>
                <c:pt idx="38">
                  <c:v>1995</c:v>
                </c:pt>
                <c:pt idx="39">
                  <c:v>1995</c:v>
                </c:pt>
                <c:pt idx="40">
                  <c:v>1995</c:v>
                </c:pt>
                <c:pt idx="41">
                  <c:v>1995</c:v>
                </c:pt>
                <c:pt idx="42">
                  <c:v>1995</c:v>
                </c:pt>
                <c:pt idx="43">
                  <c:v>1995</c:v>
                </c:pt>
                <c:pt idx="44">
                  <c:v>1996</c:v>
                </c:pt>
                <c:pt idx="45">
                  <c:v>1996</c:v>
                </c:pt>
                <c:pt idx="46">
                  <c:v>1996</c:v>
                </c:pt>
                <c:pt idx="47">
                  <c:v>1996</c:v>
                </c:pt>
                <c:pt idx="48">
                  <c:v>1996</c:v>
                </c:pt>
                <c:pt idx="49">
                  <c:v>1996</c:v>
                </c:pt>
                <c:pt idx="50">
                  <c:v>1996</c:v>
                </c:pt>
                <c:pt idx="51">
                  <c:v>1996</c:v>
                </c:pt>
                <c:pt idx="52">
                  <c:v>1996</c:v>
                </c:pt>
                <c:pt idx="53">
                  <c:v>1996</c:v>
                </c:pt>
                <c:pt idx="54">
                  <c:v>1996</c:v>
                </c:pt>
                <c:pt idx="55">
                  <c:v>1996</c:v>
                </c:pt>
                <c:pt idx="56">
                  <c:v>1997</c:v>
                </c:pt>
                <c:pt idx="57">
                  <c:v>1997</c:v>
                </c:pt>
                <c:pt idx="58">
                  <c:v>1997</c:v>
                </c:pt>
                <c:pt idx="59">
                  <c:v>1997</c:v>
                </c:pt>
                <c:pt idx="60">
                  <c:v>1997</c:v>
                </c:pt>
                <c:pt idx="61">
                  <c:v>1997</c:v>
                </c:pt>
                <c:pt idx="62">
                  <c:v>1997</c:v>
                </c:pt>
                <c:pt idx="63">
                  <c:v>1997</c:v>
                </c:pt>
                <c:pt idx="64">
                  <c:v>1997</c:v>
                </c:pt>
                <c:pt idx="65">
                  <c:v>1997</c:v>
                </c:pt>
                <c:pt idx="66">
                  <c:v>1997</c:v>
                </c:pt>
                <c:pt idx="67">
                  <c:v>1997</c:v>
                </c:pt>
                <c:pt idx="68">
                  <c:v>1998</c:v>
                </c:pt>
                <c:pt idx="69">
                  <c:v>1998</c:v>
                </c:pt>
                <c:pt idx="70">
                  <c:v>1998</c:v>
                </c:pt>
                <c:pt idx="71">
                  <c:v>1998</c:v>
                </c:pt>
                <c:pt idx="72">
                  <c:v>1998</c:v>
                </c:pt>
                <c:pt idx="73">
                  <c:v>1998</c:v>
                </c:pt>
                <c:pt idx="74">
                  <c:v>1998</c:v>
                </c:pt>
                <c:pt idx="75">
                  <c:v>1998</c:v>
                </c:pt>
                <c:pt idx="76">
                  <c:v>1998</c:v>
                </c:pt>
                <c:pt idx="77">
                  <c:v>1998</c:v>
                </c:pt>
                <c:pt idx="78">
                  <c:v>1998</c:v>
                </c:pt>
                <c:pt idx="79">
                  <c:v>1998</c:v>
                </c:pt>
                <c:pt idx="80">
                  <c:v>1999</c:v>
                </c:pt>
                <c:pt idx="81">
                  <c:v>1999</c:v>
                </c:pt>
                <c:pt idx="82">
                  <c:v>1999</c:v>
                </c:pt>
                <c:pt idx="83">
                  <c:v>1999</c:v>
                </c:pt>
                <c:pt idx="84">
                  <c:v>1999</c:v>
                </c:pt>
                <c:pt idx="85">
                  <c:v>1999</c:v>
                </c:pt>
                <c:pt idx="86">
                  <c:v>1999</c:v>
                </c:pt>
                <c:pt idx="87">
                  <c:v>1999</c:v>
                </c:pt>
                <c:pt idx="88">
                  <c:v>1999</c:v>
                </c:pt>
                <c:pt idx="89">
                  <c:v>1999</c:v>
                </c:pt>
                <c:pt idx="90">
                  <c:v>1999</c:v>
                </c:pt>
                <c:pt idx="91">
                  <c:v>1999</c:v>
                </c:pt>
                <c:pt idx="92">
                  <c:v>2000</c:v>
                </c:pt>
                <c:pt idx="93">
                  <c:v>2000</c:v>
                </c:pt>
                <c:pt idx="94">
                  <c:v>2000</c:v>
                </c:pt>
                <c:pt idx="95">
                  <c:v>2000</c:v>
                </c:pt>
                <c:pt idx="96">
                  <c:v>2000</c:v>
                </c:pt>
                <c:pt idx="97">
                  <c:v>2000</c:v>
                </c:pt>
                <c:pt idx="98">
                  <c:v>2000</c:v>
                </c:pt>
                <c:pt idx="99">
                  <c:v>2000</c:v>
                </c:pt>
                <c:pt idx="100">
                  <c:v>2000</c:v>
                </c:pt>
                <c:pt idx="101">
                  <c:v>2000</c:v>
                </c:pt>
                <c:pt idx="102">
                  <c:v>2000</c:v>
                </c:pt>
                <c:pt idx="103">
                  <c:v>2000</c:v>
                </c:pt>
                <c:pt idx="104">
                  <c:v>2001</c:v>
                </c:pt>
                <c:pt idx="105">
                  <c:v>2001</c:v>
                </c:pt>
                <c:pt idx="106">
                  <c:v>2001</c:v>
                </c:pt>
                <c:pt idx="107">
                  <c:v>2001</c:v>
                </c:pt>
                <c:pt idx="108">
                  <c:v>2001</c:v>
                </c:pt>
                <c:pt idx="109">
                  <c:v>2001</c:v>
                </c:pt>
                <c:pt idx="110">
                  <c:v>2001</c:v>
                </c:pt>
                <c:pt idx="111">
                  <c:v>2001</c:v>
                </c:pt>
                <c:pt idx="112">
                  <c:v>2001</c:v>
                </c:pt>
                <c:pt idx="113">
                  <c:v>2001</c:v>
                </c:pt>
                <c:pt idx="114">
                  <c:v>2001</c:v>
                </c:pt>
                <c:pt idx="115">
                  <c:v>2001</c:v>
                </c:pt>
                <c:pt idx="116">
                  <c:v>2002</c:v>
                </c:pt>
                <c:pt idx="117">
                  <c:v>2002</c:v>
                </c:pt>
                <c:pt idx="118">
                  <c:v>2002</c:v>
                </c:pt>
                <c:pt idx="119">
                  <c:v>2002</c:v>
                </c:pt>
                <c:pt idx="120">
                  <c:v>2002</c:v>
                </c:pt>
                <c:pt idx="121">
                  <c:v>2002</c:v>
                </c:pt>
                <c:pt idx="122">
                  <c:v>2002</c:v>
                </c:pt>
                <c:pt idx="123">
                  <c:v>2002</c:v>
                </c:pt>
                <c:pt idx="124">
                  <c:v>2002</c:v>
                </c:pt>
                <c:pt idx="125">
                  <c:v>2002</c:v>
                </c:pt>
                <c:pt idx="126">
                  <c:v>2002</c:v>
                </c:pt>
                <c:pt idx="127">
                  <c:v>2002</c:v>
                </c:pt>
                <c:pt idx="128">
                  <c:v>2003</c:v>
                </c:pt>
                <c:pt idx="129">
                  <c:v>2003</c:v>
                </c:pt>
                <c:pt idx="130">
                  <c:v>2003</c:v>
                </c:pt>
                <c:pt idx="131">
                  <c:v>2003</c:v>
                </c:pt>
                <c:pt idx="132">
                  <c:v>2003</c:v>
                </c:pt>
                <c:pt idx="133">
                  <c:v>2003</c:v>
                </c:pt>
                <c:pt idx="134">
                  <c:v>2003</c:v>
                </c:pt>
                <c:pt idx="135">
                  <c:v>2003</c:v>
                </c:pt>
                <c:pt idx="136">
                  <c:v>2003</c:v>
                </c:pt>
                <c:pt idx="137">
                  <c:v>2003</c:v>
                </c:pt>
                <c:pt idx="138">
                  <c:v>2003</c:v>
                </c:pt>
                <c:pt idx="139">
                  <c:v>2003</c:v>
                </c:pt>
                <c:pt idx="140">
                  <c:v>2004</c:v>
                </c:pt>
                <c:pt idx="141">
                  <c:v>2004</c:v>
                </c:pt>
                <c:pt idx="142">
                  <c:v>2004</c:v>
                </c:pt>
                <c:pt idx="143">
                  <c:v>2004</c:v>
                </c:pt>
                <c:pt idx="144">
                  <c:v>2004</c:v>
                </c:pt>
                <c:pt idx="145">
                  <c:v>2004</c:v>
                </c:pt>
                <c:pt idx="146">
                  <c:v>2004</c:v>
                </c:pt>
                <c:pt idx="147">
                  <c:v>2004</c:v>
                </c:pt>
                <c:pt idx="148">
                  <c:v>2004</c:v>
                </c:pt>
                <c:pt idx="149">
                  <c:v>2004</c:v>
                </c:pt>
                <c:pt idx="150">
                  <c:v>2004</c:v>
                </c:pt>
                <c:pt idx="151">
                  <c:v>2004</c:v>
                </c:pt>
                <c:pt idx="152">
                  <c:v>2005</c:v>
                </c:pt>
                <c:pt idx="153">
                  <c:v>2005</c:v>
                </c:pt>
                <c:pt idx="154">
                  <c:v>2005</c:v>
                </c:pt>
                <c:pt idx="155">
                  <c:v>2005</c:v>
                </c:pt>
                <c:pt idx="156">
                  <c:v>2005</c:v>
                </c:pt>
                <c:pt idx="157">
                  <c:v>2005</c:v>
                </c:pt>
                <c:pt idx="158">
                  <c:v>2005</c:v>
                </c:pt>
                <c:pt idx="159">
                  <c:v>2005</c:v>
                </c:pt>
                <c:pt idx="160">
                  <c:v>2005</c:v>
                </c:pt>
                <c:pt idx="161">
                  <c:v>2005</c:v>
                </c:pt>
                <c:pt idx="162">
                  <c:v>2005</c:v>
                </c:pt>
                <c:pt idx="163">
                  <c:v>2005</c:v>
                </c:pt>
                <c:pt idx="164">
                  <c:v>2006</c:v>
                </c:pt>
                <c:pt idx="165">
                  <c:v>2006</c:v>
                </c:pt>
                <c:pt idx="166">
                  <c:v>2006</c:v>
                </c:pt>
                <c:pt idx="167">
                  <c:v>2006</c:v>
                </c:pt>
                <c:pt idx="168">
                  <c:v>2006</c:v>
                </c:pt>
                <c:pt idx="169">
                  <c:v>2006</c:v>
                </c:pt>
                <c:pt idx="170">
                  <c:v>2006</c:v>
                </c:pt>
                <c:pt idx="171">
                  <c:v>2006</c:v>
                </c:pt>
                <c:pt idx="172">
                  <c:v>2006</c:v>
                </c:pt>
                <c:pt idx="173">
                  <c:v>2006</c:v>
                </c:pt>
                <c:pt idx="174">
                  <c:v>2006</c:v>
                </c:pt>
                <c:pt idx="175">
                  <c:v>2006</c:v>
                </c:pt>
                <c:pt idx="176">
                  <c:v>2007</c:v>
                </c:pt>
                <c:pt idx="177">
                  <c:v>2007</c:v>
                </c:pt>
                <c:pt idx="178">
                  <c:v>2007</c:v>
                </c:pt>
                <c:pt idx="179">
                  <c:v>2007</c:v>
                </c:pt>
                <c:pt idx="180">
                  <c:v>2007</c:v>
                </c:pt>
                <c:pt idx="181">
                  <c:v>2007</c:v>
                </c:pt>
                <c:pt idx="182">
                  <c:v>2007</c:v>
                </c:pt>
                <c:pt idx="183">
                  <c:v>2007</c:v>
                </c:pt>
                <c:pt idx="184">
                  <c:v>2007</c:v>
                </c:pt>
                <c:pt idx="185">
                  <c:v>2007</c:v>
                </c:pt>
                <c:pt idx="186">
                  <c:v>2007</c:v>
                </c:pt>
                <c:pt idx="187">
                  <c:v>2007</c:v>
                </c:pt>
                <c:pt idx="188">
                  <c:v>2008</c:v>
                </c:pt>
                <c:pt idx="189">
                  <c:v>2008</c:v>
                </c:pt>
                <c:pt idx="190">
                  <c:v>2008</c:v>
                </c:pt>
                <c:pt idx="191">
                  <c:v>2008</c:v>
                </c:pt>
                <c:pt idx="192">
                  <c:v>2008</c:v>
                </c:pt>
                <c:pt idx="193">
                  <c:v>2008</c:v>
                </c:pt>
                <c:pt idx="194">
                  <c:v>2008</c:v>
                </c:pt>
                <c:pt idx="195">
                  <c:v>2008</c:v>
                </c:pt>
                <c:pt idx="196">
                  <c:v>2008</c:v>
                </c:pt>
                <c:pt idx="197">
                  <c:v>2008</c:v>
                </c:pt>
                <c:pt idx="198">
                  <c:v>2008</c:v>
                </c:pt>
                <c:pt idx="199">
                  <c:v>2008</c:v>
                </c:pt>
                <c:pt idx="200">
                  <c:v>2009</c:v>
                </c:pt>
                <c:pt idx="201">
                  <c:v>2009</c:v>
                </c:pt>
                <c:pt idx="202">
                  <c:v>2009</c:v>
                </c:pt>
                <c:pt idx="203">
                  <c:v>2009</c:v>
                </c:pt>
                <c:pt idx="204">
                  <c:v>2009</c:v>
                </c:pt>
                <c:pt idx="205">
                  <c:v>2009</c:v>
                </c:pt>
                <c:pt idx="206">
                  <c:v>2009</c:v>
                </c:pt>
                <c:pt idx="207">
                  <c:v>2009</c:v>
                </c:pt>
                <c:pt idx="208">
                  <c:v>2009</c:v>
                </c:pt>
                <c:pt idx="209">
                  <c:v>2009</c:v>
                </c:pt>
                <c:pt idx="210">
                  <c:v>2009</c:v>
                </c:pt>
                <c:pt idx="211">
                  <c:v>2009</c:v>
                </c:pt>
                <c:pt idx="212">
                  <c:v>2010</c:v>
                </c:pt>
                <c:pt idx="213">
                  <c:v>2010</c:v>
                </c:pt>
                <c:pt idx="214">
                  <c:v>2010</c:v>
                </c:pt>
                <c:pt idx="215">
                  <c:v>2010</c:v>
                </c:pt>
                <c:pt idx="216">
                  <c:v>2010</c:v>
                </c:pt>
                <c:pt idx="217">
                  <c:v>2010</c:v>
                </c:pt>
                <c:pt idx="218">
                  <c:v>2010</c:v>
                </c:pt>
                <c:pt idx="219">
                  <c:v>2010</c:v>
                </c:pt>
                <c:pt idx="220">
                  <c:v>2010</c:v>
                </c:pt>
                <c:pt idx="221">
                  <c:v>2010</c:v>
                </c:pt>
                <c:pt idx="222">
                  <c:v>2010</c:v>
                </c:pt>
                <c:pt idx="223">
                  <c:v>2010</c:v>
                </c:pt>
                <c:pt idx="224">
                  <c:v>2011</c:v>
                </c:pt>
                <c:pt idx="225">
                  <c:v>2011</c:v>
                </c:pt>
                <c:pt idx="226">
                  <c:v>2011</c:v>
                </c:pt>
                <c:pt idx="227">
                  <c:v>2011</c:v>
                </c:pt>
                <c:pt idx="228">
                  <c:v>2011</c:v>
                </c:pt>
                <c:pt idx="229">
                  <c:v>2011</c:v>
                </c:pt>
                <c:pt idx="230">
                  <c:v>2011</c:v>
                </c:pt>
                <c:pt idx="231">
                  <c:v>2011</c:v>
                </c:pt>
                <c:pt idx="232">
                  <c:v>2011</c:v>
                </c:pt>
                <c:pt idx="233">
                  <c:v>2011</c:v>
                </c:pt>
                <c:pt idx="234">
                  <c:v>2011</c:v>
                </c:pt>
                <c:pt idx="235">
                  <c:v>2011</c:v>
                </c:pt>
                <c:pt idx="236">
                  <c:v>2012</c:v>
                </c:pt>
                <c:pt idx="237">
                  <c:v>2012</c:v>
                </c:pt>
                <c:pt idx="238">
                  <c:v>2012</c:v>
                </c:pt>
                <c:pt idx="239">
                  <c:v>2012</c:v>
                </c:pt>
                <c:pt idx="240">
                  <c:v>2012</c:v>
                </c:pt>
                <c:pt idx="241">
                  <c:v>2012</c:v>
                </c:pt>
                <c:pt idx="242">
                  <c:v>2012</c:v>
                </c:pt>
                <c:pt idx="243">
                  <c:v>2012</c:v>
                </c:pt>
                <c:pt idx="244">
                  <c:v>2012</c:v>
                </c:pt>
                <c:pt idx="245">
                  <c:v>2012</c:v>
                </c:pt>
                <c:pt idx="246">
                  <c:v>2012</c:v>
                </c:pt>
                <c:pt idx="247">
                  <c:v>2012</c:v>
                </c:pt>
                <c:pt idx="248">
                  <c:v>2013</c:v>
                </c:pt>
                <c:pt idx="249">
                  <c:v>2013</c:v>
                </c:pt>
                <c:pt idx="250">
                  <c:v>2013</c:v>
                </c:pt>
                <c:pt idx="251">
                  <c:v>2013</c:v>
                </c:pt>
                <c:pt idx="252">
                  <c:v>2013</c:v>
                </c:pt>
                <c:pt idx="253">
                  <c:v>2013</c:v>
                </c:pt>
                <c:pt idx="254">
                  <c:v>2013</c:v>
                </c:pt>
                <c:pt idx="255">
                  <c:v>2013</c:v>
                </c:pt>
                <c:pt idx="256">
                  <c:v>2013</c:v>
                </c:pt>
                <c:pt idx="257">
                  <c:v>2013</c:v>
                </c:pt>
                <c:pt idx="258">
                  <c:v>2013</c:v>
                </c:pt>
                <c:pt idx="259">
                  <c:v>2013</c:v>
                </c:pt>
                <c:pt idx="260">
                  <c:v>2014</c:v>
                </c:pt>
                <c:pt idx="261">
                  <c:v>2014</c:v>
                </c:pt>
                <c:pt idx="262">
                  <c:v>2014</c:v>
                </c:pt>
                <c:pt idx="263">
                  <c:v>2014</c:v>
                </c:pt>
                <c:pt idx="264">
                  <c:v>2014</c:v>
                </c:pt>
                <c:pt idx="265">
                  <c:v>2014</c:v>
                </c:pt>
                <c:pt idx="266">
                  <c:v>2014</c:v>
                </c:pt>
                <c:pt idx="267">
                  <c:v>2014</c:v>
                </c:pt>
                <c:pt idx="268">
                  <c:v>2014</c:v>
                </c:pt>
                <c:pt idx="269">
                  <c:v>2014</c:v>
                </c:pt>
                <c:pt idx="270">
                  <c:v>2014</c:v>
                </c:pt>
                <c:pt idx="271">
                  <c:v>2014</c:v>
                </c:pt>
                <c:pt idx="272">
                  <c:v>2015</c:v>
                </c:pt>
                <c:pt idx="273">
                  <c:v>2015</c:v>
                </c:pt>
                <c:pt idx="274">
                  <c:v>2015</c:v>
                </c:pt>
                <c:pt idx="275">
                  <c:v>2015</c:v>
                </c:pt>
                <c:pt idx="276">
                  <c:v>2015</c:v>
                </c:pt>
              </c:strCache>
            </c:strRef>
          </c:cat>
          <c:val>
            <c:numRef>
              <c:f>'2'!$G$10:$G$286</c:f>
              <c:numCache>
                <c:formatCode>0.0</c:formatCode>
                <c:ptCount val="277"/>
                <c:pt idx="0">
                  <c:v>63.192729537870619</c:v>
                </c:pt>
                <c:pt idx="1">
                  <c:v>63.07868708068947</c:v>
                </c:pt>
                <c:pt idx="2">
                  <c:v>62.988013425774248</c:v>
                </c:pt>
                <c:pt idx="3">
                  <c:v>62.979596163261483</c:v>
                </c:pt>
                <c:pt idx="4">
                  <c:v>62.936297251311842</c:v>
                </c:pt>
                <c:pt idx="5">
                  <c:v>62.890002493195752</c:v>
                </c:pt>
                <c:pt idx="6">
                  <c:v>62.890370653336134</c:v>
                </c:pt>
                <c:pt idx="7">
                  <c:v>62.802722371522606</c:v>
                </c:pt>
                <c:pt idx="8">
                  <c:v>62.83671070773709</c:v>
                </c:pt>
                <c:pt idx="9">
                  <c:v>62.863710154191963</c:v>
                </c:pt>
                <c:pt idx="10">
                  <c:v>62.835579098820418</c:v>
                </c:pt>
                <c:pt idx="11">
                  <c:v>62.744613607036001</c:v>
                </c:pt>
                <c:pt idx="12">
                  <c:v>62.722710499858422</c:v>
                </c:pt>
                <c:pt idx="13">
                  <c:v>62.68893291371861</c:v>
                </c:pt>
                <c:pt idx="14">
                  <c:v>62.678208845515513</c:v>
                </c:pt>
                <c:pt idx="15">
                  <c:v>62.592287462245764</c:v>
                </c:pt>
                <c:pt idx="16">
                  <c:v>62.633782216050363</c:v>
                </c:pt>
                <c:pt idx="17">
                  <c:v>62.641164305277094</c:v>
                </c:pt>
                <c:pt idx="18">
                  <c:v>62.619500640456913</c:v>
                </c:pt>
                <c:pt idx="19">
                  <c:v>62.631120735464314</c:v>
                </c:pt>
                <c:pt idx="20">
                  <c:v>62.626144554264144</c:v>
                </c:pt>
                <c:pt idx="21">
                  <c:v>62.607265375432497</c:v>
                </c:pt>
                <c:pt idx="22">
                  <c:v>62.615335331819701</c:v>
                </c:pt>
                <c:pt idx="23">
                  <c:v>62.623018372637411</c:v>
                </c:pt>
                <c:pt idx="24">
                  <c:v>62.584757787597994</c:v>
                </c:pt>
                <c:pt idx="25">
                  <c:v>62.538254230159708</c:v>
                </c:pt>
                <c:pt idx="26">
                  <c:v>62.607897831416345</c:v>
                </c:pt>
                <c:pt idx="27">
                  <c:v>62.563408342742811</c:v>
                </c:pt>
                <c:pt idx="28">
                  <c:v>62.525523367597522</c:v>
                </c:pt>
                <c:pt idx="29">
                  <c:v>62.442399785972299</c:v>
                </c:pt>
                <c:pt idx="30">
                  <c:v>62.384737313451254</c:v>
                </c:pt>
                <c:pt idx="31">
                  <c:v>62.304304841970833</c:v>
                </c:pt>
                <c:pt idx="32">
                  <c:v>62.198613194556138</c:v>
                </c:pt>
                <c:pt idx="33">
                  <c:v>62.300957068778196</c:v>
                </c:pt>
                <c:pt idx="34">
                  <c:v>62.35975425869615</c:v>
                </c:pt>
                <c:pt idx="35">
                  <c:v>62.403119538834531</c:v>
                </c:pt>
                <c:pt idx="36">
                  <c:v>62.412388312549517</c:v>
                </c:pt>
                <c:pt idx="37">
                  <c:v>62.415766815168901</c:v>
                </c:pt>
                <c:pt idx="38">
                  <c:v>62.453327404263874</c:v>
                </c:pt>
                <c:pt idx="39">
                  <c:v>62.5193202017308</c:v>
                </c:pt>
                <c:pt idx="40">
                  <c:v>62.551413869949826</c:v>
                </c:pt>
                <c:pt idx="41">
                  <c:v>62.549126902428917</c:v>
                </c:pt>
                <c:pt idx="42">
                  <c:v>62.543382617147756</c:v>
                </c:pt>
                <c:pt idx="43">
                  <c:v>62.574468084281825</c:v>
                </c:pt>
                <c:pt idx="44">
                  <c:v>62.618477538765546</c:v>
                </c:pt>
                <c:pt idx="45">
                  <c:v>62.545197036286126</c:v>
                </c:pt>
                <c:pt idx="46">
                  <c:v>62.443939783625723</c:v>
                </c:pt>
                <c:pt idx="47">
                  <c:v>62.484459318848224</c:v>
                </c:pt>
                <c:pt idx="48">
                  <c:v>62.514364179989336</c:v>
                </c:pt>
                <c:pt idx="49">
                  <c:v>62.496980496745074</c:v>
                </c:pt>
                <c:pt idx="50">
                  <c:v>62.413858335225072</c:v>
                </c:pt>
                <c:pt idx="51">
                  <c:v>62.457308150707725</c:v>
                </c:pt>
                <c:pt idx="52">
                  <c:v>62.43638036809287</c:v>
                </c:pt>
                <c:pt idx="53">
                  <c:v>62.550391944212855</c:v>
                </c:pt>
                <c:pt idx="54">
                  <c:v>62.601953008850359</c:v>
                </c:pt>
                <c:pt idx="55">
                  <c:v>62.558551797645343</c:v>
                </c:pt>
                <c:pt idx="56">
                  <c:v>62.567167770618504</c:v>
                </c:pt>
                <c:pt idx="57">
                  <c:v>62.585006202243044</c:v>
                </c:pt>
                <c:pt idx="58">
                  <c:v>62.588921893337528</c:v>
                </c:pt>
                <c:pt idx="59">
                  <c:v>62.60266472082202</c:v>
                </c:pt>
                <c:pt idx="60">
                  <c:v>62.622088196978829</c:v>
                </c:pt>
                <c:pt idx="61">
                  <c:v>62.750872852767174</c:v>
                </c:pt>
                <c:pt idx="62">
                  <c:v>62.761102983798011</c:v>
                </c:pt>
                <c:pt idx="63">
                  <c:v>62.640000614239597</c:v>
                </c:pt>
                <c:pt idx="64">
                  <c:v>62.60287487684019</c:v>
                </c:pt>
                <c:pt idx="65">
                  <c:v>62.559485092132114</c:v>
                </c:pt>
                <c:pt idx="66">
                  <c:v>62.533529869335979</c:v>
                </c:pt>
                <c:pt idx="67">
                  <c:v>62.493098336914024</c:v>
                </c:pt>
                <c:pt idx="68">
                  <c:v>62.369838932492392</c:v>
                </c:pt>
                <c:pt idx="69">
                  <c:v>62.395840074051016</c:v>
                </c:pt>
                <c:pt idx="70">
                  <c:v>62.411398985155763</c:v>
                </c:pt>
                <c:pt idx="71">
                  <c:v>62.428193909010012</c:v>
                </c:pt>
                <c:pt idx="72">
                  <c:v>62.383432933553259</c:v>
                </c:pt>
                <c:pt idx="73">
                  <c:v>62.387212785768241</c:v>
                </c:pt>
                <c:pt idx="74">
                  <c:v>62.509088585861427</c:v>
                </c:pt>
                <c:pt idx="75">
                  <c:v>62.617966011635204</c:v>
                </c:pt>
                <c:pt idx="76">
                  <c:v>62.565687006018472</c:v>
                </c:pt>
                <c:pt idx="77">
                  <c:v>62.630974522838649</c:v>
                </c:pt>
                <c:pt idx="78">
                  <c:v>62.707087024505554</c:v>
                </c:pt>
                <c:pt idx="79">
                  <c:v>62.711361261609994</c:v>
                </c:pt>
                <c:pt idx="80">
                  <c:v>62.840719411276858</c:v>
                </c:pt>
                <c:pt idx="81">
                  <c:v>62.863430532279956</c:v>
                </c:pt>
                <c:pt idx="82">
                  <c:v>62.845832558566194</c:v>
                </c:pt>
                <c:pt idx="83">
                  <c:v>62.820792754831835</c:v>
                </c:pt>
                <c:pt idx="84">
                  <c:v>62.803245564252236</c:v>
                </c:pt>
                <c:pt idx="85">
                  <c:v>62.822021067811519</c:v>
                </c:pt>
                <c:pt idx="86">
                  <c:v>62.796408365925096</c:v>
                </c:pt>
                <c:pt idx="87">
                  <c:v>62.846664379784997</c:v>
                </c:pt>
                <c:pt idx="88">
                  <c:v>62.918114425090906</c:v>
                </c:pt>
                <c:pt idx="89">
                  <c:v>62.842974670921762</c:v>
                </c:pt>
                <c:pt idx="90">
                  <c:v>62.954495474573413</c:v>
                </c:pt>
                <c:pt idx="91">
                  <c:v>63.019051473796765</c:v>
                </c:pt>
                <c:pt idx="92">
                  <c:v>62.994668457005453</c:v>
                </c:pt>
                <c:pt idx="93">
                  <c:v>62.933945247569838</c:v>
                </c:pt>
                <c:pt idx="94">
                  <c:v>63.016047461289496</c:v>
                </c:pt>
                <c:pt idx="95">
                  <c:v>63.023038363761763</c:v>
                </c:pt>
                <c:pt idx="96">
                  <c:v>63.039596355788646</c:v>
                </c:pt>
                <c:pt idx="97">
                  <c:v>62.980315788506331</c:v>
                </c:pt>
                <c:pt idx="98">
                  <c:v>62.979038948173276</c:v>
                </c:pt>
                <c:pt idx="99">
                  <c:v>62.974671150583383</c:v>
                </c:pt>
                <c:pt idx="100">
                  <c:v>62.957400555103291</c:v>
                </c:pt>
                <c:pt idx="101">
                  <c:v>62.911175404091374</c:v>
                </c:pt>
                <c:pt idx="102">
                  <c:v>62.781782058327806</c:v>
                </c:pt>
                <c:pt idx="103">
                  <c:v>62.772451607708106</c:v>
                </c:pt>
                <c:pt idx="104">
                  <c:v>62.894988501950195</c:v>
                </c:pt>
                <c:pt idx="105">
                  <c:v>62.841780471713868</c:v>
                </c:pt>
                <c:pt idx="106">
                  <c:v>62.743961361767084</c:v>
                </c:pt>
                <c:pt idx="107">
                  <c:v>62.745322159391918</c:v>
                </c:pt>
                <c:pt idx="108">
                  <c:v>62.725557369225157</c:v>
                </c:pt>
                <c:pt idx="109">
                  <c:v>62.784688937056274</c:v>
                </c:pt>
                <c:pt idx="110">
                  <c:v>62.742776587792143</c:v>
                </c:pt>
                <c:pt idx="111">
                  <c:v>62.779426582628055</c:v>
                </c:pt>
                <c:pt idx="112">
                  <c:v>62.746844666899726</c:v>
                </c:pt>
                <c:pt idx="113">
                  <c:v>62.752647924468938</c:v>
                </c:pt>
                <c:pt idx="114">
                  <c:v>62.845275472992085</c:v>
                </c:pt>
                <c:pt idx="115">
                  <c:v>62.895157832169488</c:v>
                </c:pt>
                <c:pt idx="116">
                  <c:v>62.783931301816892</c:v>
                </c:pt>
                <c:pt idx="117">
                  <c:v>62.750985181889767</c:v>
                </c:pt>
                <c:pt idx="118">
                  <c:v>62.764783910392175</c:v>
                </c:pt>
                <c:pt idx="119">
                  <c:v>62.871734350244473</c:v>
                </c:pt>
                <c:pt idx="120">
                  <c:v>62.944909158337033</c:v>
                </c:pt>
                <c:pt idx="121">
                  <c:v>62.956732054306244</c:v>
                </c:pt>
                <c:pt idx="122">
                  <c:v>62.883551495998745</c:v>
                </c:pt>
                <c:pt idx="123">
                  <c:v>62.961432003403971</c:v>
                </c:pt>
                <c:pt idx="124">
                  <c:v>62.954298894328446</c:v>
                </c:pt>
                <c:pt idx="125">
                  <c:v>63.062062881005815</c:v>
                </c:pt>
                <c:pt idx="126">
                  <c:v>63.075244180429813</c:v>
                </c:pt>
                <c:pt idx="127">
                  <c:v>63.113108956883387</c:v>
                </c:pt>
                <c:pt idx="128">
                  <c:v>62.939820109002895</c:v>
                </c:pt>
                <c:pt idx="129">
                  <c:v>62.933856774336384</c:v>
                </c:pt>
                <c:pt idx="130">
                  <c:v>63.016588468928155</c:v>
                </c:pt>
                <c:pt idx="131">
                  <c:v>63.043113903357813</c:v>
                </c:pt>
                <c:pt idx="132">
                  <c:v>63.060521436149813</c:v>
                </c:pt>
                <c:pt idx="133">
                  <c:v>63.044547101080504</c:v>
                </c:pt>
                <c:pt idx="134">
                  <c:v>63.112037013553675</c:v>
                </c:pt>
                <c:pt idx="135">
                  <c:v>63.051461466739788</c:v>
                </c:pt>
                <c:pt idx="136">
                  <c:v>63.065155692353045</c:v>
                </c:pt>
                <c:pt idx="137">
                  <c:v>63.024804097159226</c:v>
                </c:pt>
                <c:pt idx="138">
                  <c:v>62.981176113334222</c:v>
                </c:pt>
                <c:pt idx="139">
                  <c:v>62.951280288383138</c:v>
                </c:pt>
                <c:pt idx="140">
                  <c:v>63.079173789766394</c:v>
                </c:pt>
                <c:pt idx="141">
                  <c:v>63.109328243029992</c:v>
                </c:pt>
                <c:pt idx="142">
                  <c:v>63.109434232533928</c:v>
                </c:pt>
                <c:pt idx="143">
                  <c:v>63.054539731470456</c:v>
                </c:pt>
                <c:pt idx="144">
                  <c:v>63.042222848657531</c:v>
                </c:pt>
                <c:pt idx="145">
                  <c:v>63.016850225936899</c:v>
                </c:pt>
                <c:pt idx="146">
                  <c:v>62.93562781525624</c:v>
                </c:pt>
                <c:pt idx="147">
                  <c:v>62.877290075135804</c:v>
                </c:pt>
                <c:pt idx="148">
                  <c:v>62.896114598431353</c:v>
                </c:pt>
                <c:pt idx="149">
                  <c:v>62.888559067807748</c:v>
                </c:pt>
                <c:pt idx="150">
                  <c:v>63.029647395609295</c:v>
                </c:pt>
                <c:pt idx="151">
                  <c:v>63.109627309580375</c:v>
                </c:pt>
                <c:pt idx="152">
                  <c:v>63.170755324079828</c:v>
                </c:pt>
                <c:pt idx="153">
                  <c:v>63.303614067457204</c:v>
                </c:pt>
                <c:pt idx="154">
                  <c:v>63.175647558297165</c:v>
                </c:pt>
                <c:pt idx="155">
                  <c:v>63.068517402359483</c:v>
                </c:pt>
                <c:pt idx="156">
                  <c:v>63.091493739771913</c:v>
                </c:pt>
                <c:pt idx="157">
                  <c:v>63.089186207219335</c:v>
                </c:pt>
                <c:pt idx="158">
                  <c:v>63.117278074580554</c:v>
                </c:pt>
                <c:pt idx="159">
                  <c:v>63.170918898910486</c:v>
                </c:pt>
                <c:pt idx="160">
                  <c:v>63.203414769584931</c:v>
                </c:pt>
                <c:pt idx="161">
                  <c:v>63.256857834707965</c:v>
                </c:pt>
                <c:pt idx="162">
                  <c:v>63.22018294263011</c:v>
                </c:pt>
                <c:pt idx="163">
                  <c:v>63.233194230230858</c:v>
                </c:pt>
                <c:pt idx="164">
                  <c:v>63.26508426754976</c:v>
                </c:pt>
                <c:pt idx="165">
                  <c:v>63.398912646331475</c:v>
                </c:pt>
                <c:pt idx="166">
                  <c:v>63.518863635881054</c:v>
                </c:pt>
                <c:pt idx="167">
                  <c:v>63.607610283235125</c:v>
                </c:pt>
                <c:pt idx="168">
                  <c:v>63.580925465991214</c:v>
                </c:pt>
                <c:pt idx="169">
                  <c:v>63.664603716823159</c:v>
                </c:pt>
                <c:pt idx="170">
                  <c:v>63.715064806475617</c:v>
                </c:pt>
                <c:pt idx="171">
                  <c:v>63.818887608480885</c:v>
                </c:pt>
                <c:pt idx="172">
                  <c:v>63.688901410642799</c:v>
                </c:pt>
                <c:pt idx="173">
                  <c:v>63.644342073287</c:v>
                </c:pt>
                <c:pt idx="174">
                  <c:v>63.584885906909832</c:v>
                </c:pt>
                <c:pt idx="175">
                  <c:v>63.608874641151353</c:v>
                </c:pt>
                <c:pt idx="176">
                  <c:v>63.535576787856961</c:v>
                </c:pt>
                <c:pt idx="177">
                  <c:v>63.438130879359875</c:v>
                </c:pt>
                <c:pt idx="178">
                  <c:v>63.416417608678145</c:v>
                </c:pt>
                <c:pt idx="179">
                  <c:v>63.418557221225321</c:v>
                </c:pt>
                <c:pt idx="180">
                  <c:v>63.488474372050675</c:v>
                </c:pt>
                <c:pt idx="181">
                  <c:v>63.427472862043771</c:v>
                </c:pt>
                <c:pt idx="182">
                  <c:v>63.409311945152062</c:v>
                </c:pt>
                <c:pt idx="183">
                  <c:v>63.406775003165329</c:v>
                </c:pt>
                <c:pt idx="184">
                  <c:v>63.456333156670475</c:v>
                </c:pt>
                <c:pt idx="185">
                  <c:v>63.467246410359586</c:v>
                </c:pt>
                <c:pt idx="186">
                  <c:v>63.538096526647514</c:v>
                </c:pt>
                <c:pt idx="187">
                  <c:v>63.537853291085064</c:v>
                </c:pt>
                <c:pt idx="188">
                  <c:v>63.58244642687162</c:v>
                </c:pt>
                <c:pt idx="189">
                  <c:v>63.667170186769859</c:v>
                </c:pt>
                <c:pt idx="190">
                  <c:v>63.634079787561625</c:v>
                </c:pt>
                <c:pt idx="191">
                  <c:v>63.719069662120866</c:v>
                </c:pt>
                <c:pt idx="192">
                  <c:v>63.668727414354052</c:v>
                </c:pt>
                <c:pt idx="193">
                  <c:v>63.676307919581063</c:v>
                </c:pt>
                <c:pt idx="194">
                  <c:v>63.661414960510093</c:v>
                </c:pt>
                <c:pt idx="195">
                  <c:v>63.589395460467742</c:v>
                </c:pt>
                <c:pt idx="196">
                  <c:v>63.578346440862788</c:v>
                </c:pt>
                <c:pt idx="197">
                  <c:v>63.514578258084867</c:v>
                </c:pt>
                <c:pt idx="198">
                  <c:v>63.649749548952862</c:v>
                </c:pt>
                <c:pt idx="199">
                  <c:v>63.677866023304091</c:v>
                </c:pt>
                <c:pt idx="200">
                  <c:v>63.766865438221863</c:v>
                </c:pt>
                <c:pt idx="201">
                  <c:v>63.647234869011776</c:v>
                </c:pt>
                <c:pt idx="202">
                  <c:v>63.691891877072294</c:v>
                </c:pt>
                <c:pt idx="203">
                  <c:v>63.58472214035303</c:v>
                </c:pt>
                <c:pt idx="204">
                  <c:v>63.506325396393251</c:v>
                </c:pt>
                <c:pt idx="205">
                  <c:v>63.436794598216927</c:v>
                </c:pt>
                <c:pt idx="206">
                  <c:v>63.31473871285823</c:v>
                </c:pt>
                <c:pt idx="207">
                  <c:v>63.39588262804849</c:v>
                </c:pt>
                <c:pt idx="208">
                  <c:v>63.317794632489544</c:v>
                </c:pt>
                <c:pt idx="209">
                  <c:v>63.316548241790095</c:v>
                </c:pt>
                <c:pt idx="210">
                  <c:v>63.228040498955146</c:v>
                </c:pt>
                <c:pt idx="211">
                  <c:v>63.195064591933594</c:v>
                </c:pt>
                <c:pt idx="212">
                  <c:v>63.021988571900735</c:v>
                </c:pt>
                <c:pt idx="213">
                  <c:v>63.033527119474641</c:v>
                </c:pt>
                <c:pt idx="214">
                  <c:v>63.023251491867128</c:v>
                </c:pt>
                <c:pt idx="215">
                  <c:v>63.013715794080888</c:v>
                </c:pt>
                <c:pt idx="216">
                  <c:v>63.154406051007037</c:v>
                </c:pt>
                <c:pt idx="217">
                  <c:v>63.163556048493369</c:v>
                </c:pt>
                <c:pt idx="218">
                  <c:v>63.382812664076155</c:v>
                </c:pt>
                <c:pt idx="219">
                  <c:v>63.338685186900634</c:v>
                </c:pt>
                <c:pt idx="220">
                  <c:v>63.371259426175733</c:v>
                </c:pt>
                <c:pt idx="221">
                  <c:v>63.253812174540087</c:v>
                </c:pt>
                <c:pt idx="222">
                  <c:v>63.136158663325922</c:v>
                </c:pt>
                <c:pt idx="223">
                  <c:v>63.1701986117125</c:v>
                </c:pt>
                <c:pt idx="224">
                  <c:v>63.298456895164264</c:v>
                </c:pt>
                <c:pt idx="225">
                  <c:v>63.285691468365044</c:v>
                </c:pt>
                <c:pt idx="226">
                  <c:v>63.220513117002561</c:v>
                </c:pt>
                <c:pt idx="227">
                  <c:v>63.119046814347044</c:v>
                </c:pt>
                <c:pt idx="228">
                  <c:v>63.208563323848963</c:v>
                </c:pt>
                <c:pt idx="229">
                  <c:v>63.200291102655648</c:v>
                </c:pt>
                <c:pt idx="230">
                  <c:v>62.984401639801497</c:v>
                </c:pt>
                <c:pt idx="231">
                  <c:v>62.969870379133731</c:v>
                </c:pt>
                <c:pt idx="232">
                  <c:v>62.999268766154387</c:v>
                </c:pt>
                <c:pt idx="233">
                  <c:v>63.036239145253546</c:v>
                </c:pt>
                <c:pt idx="234">
                  <c:v>63.111778812827858</c:v>
                </c:pt>
                <c:pt idx="235">
                  <c:v>63.063487678534841</c:v>
                </c:pt>
                <c:pt idx="236">
                  <c:v>63.023980380056436</c:v>
                </c:pt>
                <c:pt idx="237">
                  <c:v>63.0281664491174</c:v>
                </c:pt>
                <c:pt idx="238">
                  <c:v>63.101251280985814</c:v>
                </c:pt>
                <c:pt idx="239">
                  <c:v>63.120800773593743</c:v>
                </c:pt>
                <c:pt idx="240">
                  <c:v>63.177543355946064</c:v>
                </c:pt>
                <c:pt idx="241">
                  <c:v>63.305660877471226</c:v>
                </c:pt>
                <c:pt idx="242">
                  <c:v>63.483964490392658</c:v>
                </c:pt>
                <c:pt idx="243">
                  <c:v>63.410437231781025</c:v>
                </c:pt>
                <c:pt idx="244">
                  <c:v>63.303292418103815</c:v>
                </c:pt>
                <c:pt idx="245">
                  <c:v>63.236073569273245</c:v>
                </c:pt>
                <c:pt idx="246">
                  <c:v>63.384223133090892</c:v>
                </c:pt>
                <c:pt idx="247">
                  <c:v>63.479584921076594</c:v>
                </c:pt>
                <c:pt idx="248">
                  <c:v>63.425894631541524</c:v>
                </c:pt>
                <c:pt idx="249">
                  <c:v>63.354109471143062</c:v>
                </c:pt>
                <c:pt idx="250">
                  <c:v>63.285356803154016</c:v>
                </c:pt>
                <c:pt idx="251">
                  <c:v>63.300009130240319</c:v>
                </c:pt>
                <c:pt idx="252">
                  <c:v>63.195355014780013</c:v>
                </c:pt>
                <c:pt idx="253">
                  <c:v>63.321461765354869</c:v>
                </c:pt>
                <c:pt idx="254">
                  <c:v>63.370031604019594</c:v>
                </c:pt>
                <c:pt idx="255">
                  <c:v>63.399259368485012</c:v>
                </c:pt>
                <c:pt idx="256">
                  <c:v>63.458955263845105</c:v>
                </c:pt>
                <c:pt idx="257">
                  <c:v>63.490520006429904</c:v>
                </c:pt>
                <c:pt idx="258">
                  <c:v>63.454613775774845</c:v>
                </c:pt>
                <c:pt idx="259">
                  <c:v>63.449680412223167</c:v>
                </c:pt>
                <c:pt idx="260">
                  <c:v>63.455324400465372</c:v>
                </c:pt>
                <c:pt idx="261">
                  <c:v>63.591483571200193</c:v>
                </c:pt>
                <c:pt idx="262">
                  <c:v>63.558312948577282</c:v>
                </c:pt>
                <c:pt idx="263">
                  <c:v>63.609822035655142</c:v>
                </c:pt>
                <c:pt idx="264">
                  <c:v>63.675661138378672</c:v>
                </c:pt>
                <c:pt idx="265">
                  <c:v>63.468152256767162</c:v>
                </c:pt>
                <c:pt idx="266">
                  <c:v>63.333741865174915</c:v>
                </c:pt>
                <c:pt idx="267">
                  <c:v>63.362445819353596</c:v>
                </c:pt>
                <c:pt idx="268">
                  <c:v>63.360528158991478</c:v>
                </c:pt>
                <c:pt idx="269">
                  <c:v>63.331636855504996</c:v>
                </c:pt>
                <c:pt idx="270">
                  <c:v>63.221544272979195</c:v>
                </c:pt>
                <c:pt idx="271">
                  <c:v>63.271205028507673</c:v>
                </c:pt>
                <c:pt idx="272">
                  <c:v>63.309856395556736</c:v>
                </c:pt>
                <c:pt idx="273">
                  <c:v>63.451191734731999</c:v>
                </c:pt>
                <c:pt idx="274">
                  <c:v>63.490467887720385</c:v>
                </c:pt>
                <c:pt idx="275">
                  <c:v>63.345153604529443</c:v>
                </c:pt>
                <c:pt idx="276">
                  <c:v>63.251569778857174</c:v>
                </c:pt>
              </c:numCache>
            </c:numRef>
          </c:val>
          <c:smooth val="0"/>
        </c:ser>
        <c:ser>
          <c:idx val="0"/>
          <c:order val="5"/>
          <c:tx>
            <c:v>Age 16-17</c:v>
          </c:tx>
          <c:marker>
            <c:symbol val="none"/>
          </c:marker>
          <c:cat>
            <c:strRef>
              <c:f>'2'!$BN$10:$BN$286</c:f>
              <c:strCache>
                <c:ptCount val="277"/>
                <c:pt idx="0">
                  <c:v>1992</c:v>
                </c:pt>
                <c:pt idx="1">
                  <c:v>1992</c:v>
                </c:pt>
                <c:pt idx="2">
                  <c:v>1992</c:v>
                </c:pt>
                <c:pt idx="3">
                  <c:v>1992</c:v>
                </c:pt>
                <c:pt idx="4">
                  <c:v>1992</c:v>
                </c:pt>
                <c:pt idx="5">
                  <c:v>1992</c:v>
                </c:pt>
                <c:pt idx="6">
                  <c:v>1992</c:v>
                </c:pt>
                <c:pt idx="7">
                  <c:v>1992</c:v>
                </c:pt>
                <c:pt idx="8">
                  <c:v>1993</c:v>
                </c:pt>
                <c:pt idx="9">
                  <c:v>1993</c:v>
                </c:pt>
                <c:pt idx="10">
                  <c:v>1993</c:v>
                </c:pt>
                <c:pt idx="11">
                  <c:v>1993</c:v>
                </c:pt>
                <c:pt idx="12">
                  <c:v>1993</c:v>
                </c:pt>
                <c:pt idx="13">
                  <c:v>1993</c:v>
                </c:pt>
                <c:pt idx="14">
                  <c:v>1993</c:v>
                </c:pt>
                <c:pt idx="15">
                  <c:v>1993</c:v>
                </c:pt>
                <c:pt idx="16">
                  <c:v>1993</c:v>
                </c:pt>
                <c:pt idx="17">
                  <c:v>1993</c:v>
                </c:pt>
                <c:pt idx="18">
                  <c:v>1993</c:v>
                </c:pt>
                <c:pt idx="19">
                  <c:v>1993</c:v>
                </c:pt>
                <c:pt idx="20">
                  <c:v>1994</c:v>
                </c:pt>
                <c:pt idx="21">
                  <c:v>1994</c:v>
                </c:pt>
                <c:pt idx="22">
                  <c:v>1994</c:v>
                </c:pt>
                <c:pt idx="23">
                  <c:v>1994</c:v>
                </c:pt>
                <c:pt idx="24">
                  <c:v>1994</c:v>
                </c:pt>
                <c:pt idx="25">
                  <c:v>1994</c:v>
                </c:pt>
                <c:pt idx="26">
                  <c:v>1994</c:v>
                </c:pt>
                <c:pt idx="27">
                  <c:v>1994</c:v>
                </c:pt>
                <c:pt idx="28">
                  <c:v>1994</c:v>
                </c:pt>
                <c:pt idx="29">
                  <c:v>1994</c:v>
                </c:pt>
                <c:pt idx="30">
                  <c:v>1994</c:v>
                </c:pt>
                <c:pt idx="31">
                  <c:v>1994</c:v>
                </c:pt>
                <c:pt idx="32">
                  <c:v>1995</c:v>
                </c:pt>
                <c:pt idx="33">
                  <c:v>1995</c:v>
                </c:pt>
                <c:pt idx="34">
                  <c:v>1995</c:v>
                </c:pt>
                <c:pt idx="35">
                  <c:v>1995</c:v>
                </c:pt>
                <c:pt idx="36">
                  <c:v>1995</c:v>
                </c:pt>
                <c:pt idx="37">
                  <c:v>1995</c:v>
                </c:pt>
                <c:pt idx="38">
                  <c:v>1995</c:v>
                </c:pt>
                <c:pt idx="39">
                  <c:v>1995</c:v>
                </c:pt>
                <c:pt idx="40">
                  <c:v>1995</c:v>
                </c:pt>
                <c:pt idx="41">
                  <c:v>1995</c:v>
                </c:pt>
                <c:pt idx="42">
                  <c:v>1995</c:v>
                </c:pt>
                <c:pt idx="43">
                  <c:v>1995</c:v>
                </c:pt>
                <c:pt idx="44">
                  <c:v>1996</c:v>
                </c:pt>
                <c:pt idx="45">
                  <c:v>1996</c:v>
                </c:pt>
                <c:pt idx="46">
                  <c:v>1996</c:v>
                </c:pt>
                <c:pt idx="47">
                  <c:v>1996</c:v>
                </c:pt>
                <c:pt idx="48">
                  <c:v>1996</c:v>
                </c:pt>
                <c:pt idx="49">
                  <c:v>1996</c:v>
                </c:pt>
                <c:pt idx="50">
                  <c:v>1996</c:v>
                </c:pt>
                <c:pt idx="51">
                  <c:v>1996</c:v>
                </c:pt>
                <c:pt idx="52">
                  <c:v>1996</c:v>
                </c:pt>
                <c:pt idx="53">
                  <c:v>1996</c:v>
                </c:pt>
                <c:pt idx="54">
                  <c:v>1996</c:v>
                </c:pt>
                <c:pt idx="55">
                  <c:v>1996</c:v>
                </c:pt>
                <c:pt idx="56">
                  <c:v>1997</c:v>
                </c:pt>
                <c:pt idx="57">
                  <c:v>1997</c:v>
                </c:pt>
                <c:pt idx="58">
                  <c:v>1997</c:v>
                </c:pt>
                <c:pt idx="59">
                  <c:v>1997</c:v>
                </c:pt>
                <c:pt idx="60">
                  <c:v>1997</c:v>
                </c:pt>
                <c:pt idx="61">
                  <c:v>1997</c:v>
                </c:pt>
                <c:pt idx="62">
                  <c:v>1997</c:v>
                </c:pt>
                <c:pt idx="63">
                  <c:v>1997</c:v>
                </c:pt>
                <c:pt idx="64">
                  <c:v>1997</c:v>
                </c:pt>
                <c:pt idx="65">
                  <c:v>1997</c:v>
                </c:pt>
                <c:pt idx="66">
                  <c:v>1997</c:v>
                </c:pt>
                <c:pt idx="67">
                  <c:v>1997</c:v>
                </c:pt>
                <c:pt idx="68">
                  <c:v>1998</c:v>
                </c:pt>
                <c:pt idx="69">
                  <c:v>1998</c:v>
                </c:pt>
                <c:pt idx="70">
                  <c:v>1998</c:v>
                </c:pt>
                <c:pt idx="71">
                  <c:v>1998</c:v>
                </c:pt>
                <c:pt idx="72">
                  <c:v>1998</c:v>
                </c:pt>
                <c:pt idx="73">
                  <c:v>1998</c:v>
                </c:pt>
                <c:pt idx="74">
                  <c:v>1998</c:v>
                </c:pt>
                <c:pt idx="75">
                  <c:v>1998</c:v>
                </c:pt>
                <c:pt idx="76">
                  <c:v>1998</c:v>
                </c:pt>
                <c:pt idx="77">
                  <c:v>1998</c:v>
                </c:pt>
                <c:pt idx="78">
                  <c:v>1998</c:v>
                </c:pt>
                <c:pt idx="79">
                  <c:v>1998</c:v>
                </c:pt>
                <c:pt idx="80">
                  <c:v>1999</c:v>
                </c:pt>
                <c:pt idx="81">
                  <c:v>1999</c:v>
                </c:pt>
                <c:pt idx="82">
                  <c:v>1999</c:v>
                </c:pt>
                <c:pt idx="83">
                  <c:v>1999</c:v>
                </c:pt>
                <c:pt idx="84">
                  <c:v>1999</c:v>
                </c:pt>
                <c:pt idx="85">
                  <c:v>1999</c:v>
                </c:pt>
                <c:pt idx="86">
                  <c:v>1999</c:v>
                </c:pt>
                <c:pt idx="87">
                  <c:v>1999</c:v>
                </c:pt>
                <c:pt idx="88">
                  <c:v>1999</c:v>
                </c:pt>
                <c:pt idx="89">
                  <c:v>1999</c:v>
                </c:pt>
                <c:pt idx="90">
                  <c:v>1999</c:v>
                </c:pt>
                <c:pt idx="91">
                  <c:v>1999</c:v>
                </c:pt>
                <c:pt idx="92">
                  <c:v>2000</c:v>
                </c:pt>
                <c:pt idx="93">
                  <c:v>2000</c:v>
                </c:pt>
                <c:pt idx="94">
                  <c:v>2000</c:v>
                </c:pt>
                <c:pt idx="95">
                  <c:v>2000</c:v>
                </c:pt>
                <c:pt idx="96">
                  <c:v>2000</c:v>
                </c:pt>
                <c:pt idx="97">
                  <c:v>2000</c:v>
                </c:pt>
                <c:pt idx="98">
                  <c:v>2000</c:v>
                </c:pt>
                <c:pt idx="99">
                  <c:v>2000</c:v>
                </c:pt>
                <c:pt idx="100">
                  <c:v>2000</c:v>
                </c:pt>
                <c:pt idx="101">
                  <c:v>2000</c:v>
                </c:pt>
                <c:pt idx="102">
                  <c:v>2000</c:v>
                </c:pt>
                <c:pt idx="103">
                  <c:v>2000</c:v>
                </c:pt>
                <c:pt idx="104">
                  <c:v>2001</c:v>
                </c:pt>
                <c:pt idx="105">
                  <c:v>2001</c:v>
                </c:pt>
                <c:pt idx="106">
                  <c:v>2001</c:v>
                </c:pt>
                <c:pt idx="107">
                  <c:v>2001</c:v>
                </c:pt>
                <c:pt idx="108">
                  <c:v>2001</c:v>
                </c:pt>
                <c:pt idx="109">
                  <c:v>2001</c:v>
                </c:pt>
                <c:pt idx="110">
                  <c:v>2001</c:v>
                </c:pt>
                <c:pt idx="111">
                  <c:v>2001</c:v>
                </c:pt>
                <c:pt idx="112">
                  <c:v>2001</c:v>
                </c:pt>
                <c:pt idx="113">
                  <c:v>2001</c:v>
                </c:pt>
                <c:pt idx="114">
                  <c:v>2001</c:v>
                </c:pt>
                <c:pt idx="115">
                  <c:v>2001</c:v>
                </c:pt>
                <c:pt idx="116">
                  <c:v>2002</c:v>
                </c:pt>
                <c:pt idx="117">
                  <c:v>2002</c:v>
                </c:pt>
                <c:pt idx="118">
                  <c:v>2002</c:v>
                </c:pt>
                <c:pt idx="119">
                  <c:v>2002</c:v>
                </c:pt>
                <c:pt idx="120">
                  <c:v>2002</c:v>
                </c:pt>
                <c:pt idx="121">
                  <c:v>2002</c:v>
                </c:pt>
                <c:pt idx="122">
                  <c:v>2002</c:v>
                </c:pt>
                <c:pt idx="123">
                  <c:v>2002</c:v>
                </c:pt>
                <c:pt idx="124">
                  <c:v>2002</c:v>
                </c:pt>
                <c:pt idx="125">
                  <c:v>2002</c:v>
                </c:pt>
                <c:pt idx="126">
                  <c:v>2002</c:v>
                </c:pt>
                <c:pt idx="127">
                  <c:v>2002</c:v>
                </c:pt>
                <c:pt idx="128">
                  <c:v>2003</c:v>
                </c:pt>
                <c:pt idx="129">
                  <c:v>2003</c:v>
                </c:pt>
                <c:pt idx="130">
                  <c:v>2003</c:v>
                </c:pt>
                <c:pt idx="131">
                  <c:v>2003</c:v>
                </c:pt>
                <c:pt idx="132">
                  <c:v>2003</c:v>
                </c:pt>
                <c:pt idx="133">
                  <c:v>2003</c:v>
                </c:pt>
                <c:pt idx="134">
                  <c:v>2003</c:v>
                </c:pt>
                <c:pt idx="135">
                  <c:v>2003</c:v>
                </c:pt>
                <c:pt idx="136">
                  <c:v>2003</c:v>
                </c:pt>
                <c:pt idx="137">
                  <c:v>2003</c:v>
                </c:pt>
                <c:pt idx="138">
                  <c:v>2003</c:v>
                </c:pt>
                <c:pt idx="139">
                  <c:v>2003</c:v>
                </c:pt>
                <c:pt idx="140">
                  <c:v>2004</c:v>
                </c:pt>
                <c:pt idx="141">
                  <c:v>2004</c:v>
                </c:pt>
                <c:pt idx="142">
                  <c:v>2004</c:v>
                </c:pt>
                <c:pt idx="143">
                  <c:v>2004</c:v>
                </c:pt>
                <c:pt idx="144">
                  <c:v>2004</c:v>
                </c:pt>
                <c:pt idx="145">
                  <c:v>2004</c:v>
                </c:pt>
                <c:pt idx="146">
                  <c:v>2004</c:v>
                </c:pt>
                <c:pt idx="147">
                  <c:v>2004</c:v>
                </c:pt>
                <c:pt idx="148">
                  <c:v>2004</c:v>
                </c:pt>
                <c:pt idx="149">
                  <c:v>2004</c:v>
                </c:pt>
                <c:pt idx="150">
                  <c:v>2004</c:v>
                </c:pt>
                <c:pt idx="151">
                  <c:v>2004</c:v>
                </c:pt>
                <c:pt idx="152">
                  <c:v>2005</c:v>
                </c:pt>
                <c:pt idx="153">
                  <c:v>2005</c:v>
                </c:pt>
                <c:pt idx="154">
                  <c:v>2005</c:v>
                </c:pt>
                <c:pt idx="155">
                  <c:v>2005</c:v>
                </c:pt>
                <c:pt idx="156">
                  <c:v>2005</c:v>
                </c:pt>
                <c:pt idx="157">
                  <c:v>2005</c:v>
                </c:pt>
                <c:pt idx="158">
                  <c:v>2005</c:v>
                </c:pt>
                <c:pt idx="159">
                  <c:v>2005</c:v>
                </c:pt>
                <c:pt idx="160">
                  <c:v>2005</c:v>
                </c:pt>
                <c:pt idx="161">
                  <c:v>2005</c:v>
                </c:pt>
                <c:pt idx="162">
                  <c:v>2005</c:v>
                </c:pt>
                <c:pt idx="163">
                  <c:v>2005</c:v>
                </c:pt>
                <c:pt idx="164">
                  <c:v>2006</c:v>
                </c:pt>
                <c:pt idx="165">
                  <c:v>2006</c:v>
                </c:pt>
                <c:pt idx="166">
                  <c:v>2006</c:v>
                </c:pt>
                <c:pt idx="167">
                  <c:v>2006</c:v>
                </c:pt>
                <c:pt idx="168">
                  <c:v>2006</c:v>
                </c:pt>
                <c:pt idx="169">
                  <c:v>2006</c:v>
                </c:pt>
                <c:pt idx="170">
                  <c:v>2006</c:v>
                </c:pt>
                <c:pt idx="171">
                  <c:v>2006</c:v>
                </c:pt>
                <c:pt idx="172">
                  <c:v>2006</c:v>
                </c:pt>
                <c:pt idx="173">
                  <c:v>2006</c:v>
                </c:pt>
                <c:pt idx="174">
                  <c:v>2006</c:v>
                </c:pt>
                <c:pt idx="175">
                  <c:v>2006</c:v>
                </c:pt>
                <c:pt idx="176">
                  <c:v>2007</c:v>
                </c:pt>
                <c:pt idx="177">
                  <c:v>2007</c:v>
                </c:pt>
                <c:pt idx="178">
                  <c:v>2007</c:v>
                </c:pt>
                <c:pt idx="179">
                  <c:v>2007</c:v>
                </c:pt>
                <c:pt idx="180">
                  <c:v>2007</c:v>
                </c:pt>
                <c:pt idx="181">
                  <c:v>2007</c:v>
                </c:pt>
                <c:pt idx="182">
                  <c:v>2007</c:v>
                </c:pt>
                <c:pt idx="183">
                  <c:v>2007</c:v>
                </c:pt>
                <c:pt idx="184">
                  <c:v>2007</c:v>
                </c:pt>
                <c:pt idx="185">
                  <c:v>2007</c:v>
                </c:pt>
                <c:pt idx="186">
                  <c:v>2007</c:v>
                </c:pt>
                <c:pt idx="187">
                  <c:v>2007</c:v>
                </c:pt>
                <c:pt idx="188">
                  <c:v>2008</c:v>
                </c:pt>
                <c:pt idx="189">
                  <c:v>2008</c:v>
                </c:pt>
                <c:pt idx="190">
                  <c:v>2008</c:v>
                </c:pt>
                <c:pt idx="191">
                  <c:v>2008</c:v>
                </c:pt>
                <c:pt idx="192">
                  <c:v>2008</c:v>
                </c:pt>
                <c:pt idx="193">
                  <c:v>2008</c:v>
                </c:pt>
                <c:pt idx="194">
                  <c:v>2008</c:v>
                </c:pt>
                <c:pt idx="195">
                  <c:v>2008</c:v>
                </c:pt>
                <c:pt idx="196">
                  <c:v>2008</c:v>
                </c:pt>
                <c:pt idx="197">
                  <c:v>2008</c:v>
                </c:pt>
                <c:pt idx="198">
                  <c:v>2008</c:v>
                </c:pt>
                <c:pt idx="199">
                  <c:v>2008</c:v>
                </c:pt>
                <c:pt idx="200">
                  <c:v>2009</c:v>
                </c:pt>
                <c:pt idx="201">
                  <c:v>2009</c:v>
                </c:pt>
                <c:pt idx="202">
                  <c:v>2009</c:v>
                </c:pt>
                <c:pt idx="203">
                  <c:v>2009</c:v>
                </c:pt>
                <c:pt idx="204">
                  <c:v>2009</c:v>
                </c:pt>
                <c:pt idx="205">
                  <c:v>2009</c:v>
                </c:pt>
                <c:pt idx="206">
                  <c:v>2009</c:v>
                </c:pt>
                <c:pt idx="207">
                  <c:v>2009</c:v>
                </c:pt>
                <c:pt idx="208">
                  <c:v>2009</c:v>
                </c:pt>
                <c:pt idx="209">
                  <c:v>2009</c:v>
                </c:pt>
                <c:pt idx="210">
                  <c:v>2009</c:v>
                </c:pt>
                <c:pt idx="211">
                  <c:v>2009</c:v>
                </c:pt>
                <c:pt idx="212">
                  <c:v>2010</c:v>
                </c:pt>
                <c:pt idx="213">
                  <c:v>2010</c:v>
                </c:pt>
                <c:pt idx="214">
                  <c:v>2010</c:v>
                </c:pt>
                <c:pt idx="215">
                  <c:v>2010</c:v>
                </c:pt>
                <c:pt idx="216">
                  <c:v>2010</c:v>
                </c:pt>
                <c:pt idx="217">
                  <c:v>2010</c:v>
                </c:pt>
                <c:pt idx="218">
                  <c:v>2010</c:v>
                </c:pt>
                <c:pt idx="219">
                  <c:v>2010</c:v>
                </c:pt>
                <c:pt idx="220">
                  <c:v>2010</c:v>
                </c:pt>
                <c:pt idx="221">
                  <c:v>2010</c:v>
                </c:pt>
                <c:pt idx="222">
                  <c:v>2010</c:v>
                </c:pt>
                <c:pt idx="223">
                  <c:v>2010</c:v>
                </c:pt>
                <c:pt idx="224">
                  <c:v>2011</c:v>
                </c:pt>
                <c:pt idx="225">
                  <c:v>2011</c:v>
                </c:pt>
                <c:pt idx="226">
                  <c:v>2011</c:v>
                </c:pt>
                <c:pt idx="227">
                  <c:v>2011</c:v>
                </c:pt>
                <c:pt idx="228">
                  <c:v>2011</c:v>
                </c:pt>
                <c:pt idx="229">
                  <c:v>2011</c:v>
                </c:pt>
                <c:pt idx="230">
                  <c:v>2011</c:v>
                </c:pt>
                <c:pt idx="231">
                  <c:v>2011</c:v>
                </c:pt>
                <c:pt idx="232">
                  <c:v>2011</c:v>
                </c:pt>
                <c:pt idx="233">
                  <c:v>2011</c:v>
                </c:pt>
                <c:pt idx="234">
                  <c:v>2011</c:v>
                </c:pt>
                <c:pt idx="235">
                  <c:v>2011</c:v>
                </c:pt>
                <c:pt idx="236">
                  <c:v>2012</c:v>
                </c:pt>
                <c:pt idx="237">
                  <c:v>2012</c:v>
                </c:pt>
                <c:pt idx="238">
                  <c:v>2012</c:v>
                </c:pt>
                <c:pt idx="239">
                  <c:v>2012</c:v>
                </c:pt>
                <c:pt idx="240">
                  <c:v>2012</c:v>
                </c:pt>
                <c:pt idx="241">
                  <c:v>2012</c:v>
                </c:pt>
                <c:pt idx="242">
                  <c:v>2012</c:v>
                </c:pt>
                <c:pt idx="243">
                  <c:v>2012</c:v>
                </c:pt>
                <c:pt idx="244">
                  <c:v>2012</c:v>
                </c:pt>
                <c:pt idx="245">
                  <c:v>2012</c:v>
                </c:pt>
                <c:pt idx="246">
                  <c:v>2012</c:v>
                </c:pt>
                <c:pt idx="247">
                  <c:v>2012</c:v>
                </c:pt>
                <c:pt idx="248">
                  <c:v>2013</c:v>
                </c:pt>
                <c:pt idx="249">
                  <c:v>2013</c:v>
                </c:pt>
                <c:pt idx="250">
                  <c:v>2013</c:v>
                </c:pt>
                <c:pt idx="251">
                  <c:v>2013</c:v>
                </c:pt>
                <c:pt idx="252">
                  <c:v>2013</c:v>
                </c:pt>
                <c:pt idx="253">
                  <c:v>2013</c:v>
                </c:pt>
                <c:pt idx="254">
                  <c:v>2013</c:v>
                </c:pt>
                <c:pt idx="255">
                  <c:v>2013</c:v>
                </c:pt>
                <c:pt idx="256">
                  <c:v>2013</c:v>
                </c:pt>
                <c:pt idx="257">
                  <c:v>2013</c:v>
                </c:pt>
                <c:pt idx="258">
                  <c:v>2013</c:v>
                </c:pt>
                <c:pt idx="259">
                  <c:v>2013</c:v>
                </c:pt>
                <c:pt idx="260">
                  <c:v>2014</c:v>
                </c:pt>
                <c:pt idx="261">
                  <c:v>2014</c:v>
                </c:pt>
                <c:pt idx="262">
                  <c:v>2014</c:v>
                </c:pt>
                <c:pt idx="263">
                  <c:v>2014</c:v>
                </c:pt>
                <c:pt idx="264">
                  <c:v>2014</c:v>
                </c:pt>
                <c:pt idx="265">
                  <c:v>2014</c:v>
                </c:pt>
                <c:pt idx="266">
                  <c:v>2014</c:v>
                </c:pt>
                <c:pt idx="267">
                  <c:v>2014</c:v>
                </c:pt>
                <c:pt idx="268">
                  <c:v>2014</c:v>
                </c:pt>
                <c:pt idx="269">
                  <c:v>2014</c:v>
                </c:pt>
                <c:pt idx="270">
                  <c:v>2014</c:v>
                </c:pt>
                <c:pt idx="271">
                  <c:v>2014</c:v>
                </c:pt>
                <c:pt idx="272">
                  <c:v>2015</c:v>
                </c:pt>
                <c:pt idx="273">
                  <c:v>2015</c:v>
                </c:pt>
                <c:pt idx="274">
                  <c:v>2015</c:v>
                </c:pt>
                <c:pt idx="275">
                  <c:v>2015</c:v>
                </c:pt>
                <c:pt idx="276">
                  <c:v>2015</c:v>
                </c:pt>
              </c:strCache>
            </c:strRef>
          </c:cat>
          <c:val>
            <c:numRef>
              <c:f>'2'!$W$10:$W$286</c:f>
              <c:numCache>
                <c:formatCode>0.0</c:formatCode>
                <c:ptCount val="277"/>
                <c:pt idx="0">
                  <c:v>59.574891929768874</c:v>
                </c:pt>
                <c:pt idx="1">
                  <c:v>59.646137267485862</c:v>
                </c:pt>
                <c:pt idx="2">
                  <c:v>59.713151850126863</c:v>
                </c:pt>
                <c:pt idx="3">
                  <c:v>59.392934442889263</c:v>
                </c:pt>
                <c:pt idx="4">
                  <c:v>58.480572088114187</c:v>
                </c:pt>
                <c:pt idx="5">
                  <c:v>56.368309608390355</c:v>
                </c:pt>
                <c:pt idx="6">
                  <c:v>56.303865356843147</c:v>
                </c:pt>
                <c:pt idx="7">
                  <c:v>56.227714269688803</c:v>
                </c:pt>
                <c:pt idx="8">
                  <c:v>55.976271303344269</c:v>
                </c:pt>
                <c:pt idx="9">
                  <c:v>55.211201068663797</c:v>
                </c:pt>
                <c:pt idx="10">
                  <c:v>54.937265982867885</c:v>
                </c:pt>
                <c:pt idx="11">
                  <c:v>54.073668260657094</c:v>
                </c:pt>
                <c:pt idx="12">
                  <c:v>53.869886893139004</c:v>
                </c:pt>
                <c:pt idx="13">
                  <c:v>54.104200477131094</c:v>
                </c:pt>
                <c:pt idx="14">
                  <c:v>54.370239142038301</c:v>
                </c:pt>
                <c:pt idx="15">
                  <c:v>54.522745920682368</c:v>
                </c:pt>
                <c:pt idx="16">
                  <c:v>54.446356951691975</c:v>
                </c:pt>
                <c:pt idx="17">
                  <c:v>55.131308642027946</c:v>
                </c:pt>
                <c:pt idx="18">
                  <c:v>55.229714276939163</c:v>
                </c:pt>
                <c:pt idx="19">
                  <c:v>55.413261665892776</c:v>
                </c:pt>
                <c:pt idx="20">
                  <c:v>55.370948959041804</c:v>
                </c:pt>
                <c:pt idx="21">
                  <c:v>56.005112994945115</c:v>
                </c:pt>
                <c:pt idx="22">
                  <c:v>56.058450256076078</c:v>
                </c:pt>
                <c:pt idx="23">
                  <c:v>56.590404011828504</c:v>
                </c:pt>
                <c:pt idx="24">
                  <c:v>56.234884863899168</c:v>
                </c:pt>
                <c:pt idx="25">
                  <c:v>55.796277430947477</c:v>
                </c:pt>
                <c:pt idx="26">
                  <c:v>54.915893328949167</c:v>
                </c:pt>
                <c:pt idx="27">
                  <c:v>55.217224692068754</c:v>
                </c:pt>
                <c:pt idx="28">
                  <c:v>55.175038449957263</c:v>
                </c:pt>
                <c:pt idx="29">
                  <c:v>54.6594453139544</c:v>
                </c:pt>
                <c:pt idx="30">
                  <c:v>53.870868542904226</c:v>
                </c:pt>
                <c:pt idx="31">
                  <c:v>53.393208039242474</c:v>
                </c:pt>
                <c:pt idx="32">
                  <c:v>53.461147626732846</c:v>
                </c:pt>
                <c:pt idx="33">
                  <c:v>54.977687938614487</c:v>
                </c:pt>
                <c:pt idx="34">
                  <c:v>55.055159533373789</c:v>
                </c:pt>
                <c:pt idx="35">
                  <c:v>55.118772097371512</c:v>
                </c:pt>
                <c:pt idx="36">
                  <c:v>56.027605362813873</c:v>
                </c:pt>
                <c:pt idx="37">
                  <c:v>56.752098072218907</c:v>
                </c:pt>
                <c:pt idx="38">
                  <c:v>56.47697370738193</c:v>
                </c:pt>
                <c:pt idx="39">
                  <c:v>56.125474438795813</c:v>
                </c:pt>
                <c:pt idx="40">
                  <c:v>56.714756938006573</c:v>
                </c:pt>
                <c:pt idx="41">
                  <c:v>56.91937452900234</c:v>
                </c:pt>
                <c:pt idx="42">
                  <c:v>57.341553576549494</c:v>
                </c:pt>
                <c:pt idx="43">
                  <c:v>57.499980068785717</c:v>
                </c:pt>
                <c:pt idx="44">
                  <c:v>57.644926027799244</c:v>
                </c:pt>
                <c:pt idx="45">
                  <c:v>56.934863604177146</c:v>
                </c:pt>
                <c:pt idx="46">
                  <c:v>56.801948296821912</c:v>
                </c:pt>
                <c:pt idx="47">
                  <c:v>57.001355468829161</c:v>
                </c:pt>
                <c:pt idx="48">
                  <c:v>58.131344280518199</c:v>
                </c:pt>
                <c:pt idx="49">
                  <c:v>58.100277535111871</c:v>
                </c:pt>
                <c:pt idx="50">
                  <c:v>58.126796193121216</c:v>
                </c:pt>
                <c:pt idx="51">
                  <c:v>57.897681892457442</c:v>
                </c:pt>
                <c:pt idx="52">
                  <c:v>58.331878077956468</c:v>
                </c:pt>
                <c:pt idx="53">
                  <c:v>58.832266411418225</c:v>
                </c:pt>
                <c:pt idx="54">
                  <c:v>58.735468679003766</c:v>
                </c:pt>
                <c:pt idx="55">
                  <c:v>58.695511086274188</c:v>
                </c:pt>
                <c:pt idx="56">
                  <c:v>58.459454027034027</c:v>
                </c:pt>
                <c:pt idx="57">
                  <c:v>58.724783550229645</c:v>
                </c:pt>
                <c:pt idx="58">
                  <c:v>58.597228712675189</c:v>
                </c:pt>
                <c:pt idx="59">
                  <c:v>58.664104509153077</c:v>
                </c:pt>
                <c:pt idx="60">
                  <c:v>59.436284444285377</c:v>
                </c:pt>
                <c:pt idx="61">
                  <c:v>60.446640912405698</c:v>
                </c:pt>
                <c:pt idx="62">
                  <c:v>61.305903464864741</c:v>
                </c:pt>
                <c:pt idx="63">
                  <c:v>60.552871277820998</c:v>
                </c:pt>
                <c:pt idx="64">
                  <c:v>60.295226134115616</c:v>
                </c:pt>
                <c:pt idx="65">
                  <c:v>60.230551391577613</c:v>
                </c:pt>
                <c:pt idx="66">
                  <c:v>61.074819034166374</c:v>
                </c:pt>
                <c:pt idx="67">
                  <c:v>60.860543957835766</c:v>
                </c:pt>
                <c:pt idx="68">
                  <c:v>60.190029743889411</c:v>
                </c:pt>
                <c:pt idx="69">
                  <c:v>60.301974251990089</c:v>
                </c:pt>
                <c:pt idx="70">
                  <c:v>60.284319864399912</c:v>
                </c:pt>
                <c:pt idx="71">
                  <c:v>59.908631021182572</c:v>
                </c:pt>
                <c:pt idx="72">
                  <c:v>58.733726283273072</c:v>
                </c:pt>
                <c:pt idx="73">
                  <c:v>59.474354855584096</c:v>
                </c:pt>
                <c:pt idx="74">
                  <c:v>60.445025257105343</c:v>
                </c:pt>
                <c:pt idx="75">
                  <c:v>61.0022971590247</c:v>
                </c:pt>
                <c:pt idx="76">
                  <c:v>60.595846765098806</c:v>
                </c:pt>
                <c:pt idx="77">
                  <c:v>60.285102821125498</c:v>
                </c:pt>
                <c:pt idx="78">
                  <c:v>60.338859454400946</c:v>
                </c:pt>
                <c:pt idx="79">
                  <c:v>60.468749749586657</c:v>
                </c:pt>
                <c:pt idx="80">
                  <c:v>60.354484301665863</c:v>
                </c:pt>
                <c:pt idx="81">
                  <c:v>59.994372876129049</c:v>
                </c:pt>
                <c:pt idx="82">
                  <c:v>59.356663059053162</c:v>
                </c:pt>
                <c:pt idx="83">
                  <c:v>59.08850409455421</c:v>
                </c:pt>
                <c:pt idx="84">
                  <c:v>58.764527696591912</c:v>
                </c:pt>
                <c:pt idx="85">
                  <c:v>58.245451138946557</c:v>
                </c:pt>
                <c:pt idx="86">
                  <c:v>58.306344084186144</c:v>
                </c:pt>
                <c:pt idx="87">
                  <c:v>57.864198836361062</c:v>
                </c:pt>
                <c:pt idx="88">
                  <c:v>58.583450070021001</c:v>
                </c:pt>
                <c:pt idx="89">
                  <c:v>58.109608917798106</c:v>
                </c:pt>
                <c:pt idx="90">
                  <c:v>58.384576159166748</c:v>
                </c:pt>
                <c:pt idx="91">
                  <c:v>58.334651377156945</c:v>
                </c:pt>
                <c:pt idx="92">
                  <c:v>58.275727232385613</c:v>
                </c:pt>
                <c:pt idx="93">
                  <c:v>58.025182210069573</c:v>
                </c:pt>
                <c:pt idx="94">
                  <c:v>58.692726881627451</c:v>
                </c:pt>
                <c:pt idx="95">
                  <c:v>59.588435425618322</c:v>
                </c:pt>
                <c:pt idx="96">
                  <c:v>59.073917712092396</c:v>
                </c:pt>
                <c:pt idx="97">
                  <c:v>58.422107152399882</c:v>
                </c:pt>
                <c:pt idx="98">
                  <c:v>57.219139246145041</c:v>
                </c:pt>
                <c:pt idx="99">
                  <c:v>57.682915601584412</c:v>
                </c:pt>
                <c:pt idx="100">
                  <c:v>57.351284678124337</c:v>
                </c:pt>
                <c:pt idx="101">
                  <c:v>57.085296815863295</c:v>
                </c:pt>
                <c:pt idx="102">
                  <c:v>56.534160950345807</c:v>
                </c:pt>
                <c:pt idx="103">
                  <c:v>56.040449180074624</c:v>
                </c:pt>
                <c:pt idx="104">
                  <c:v>56.942397249371162</c:v>
                </c:pt>
                <c:pt idx="105">
                  <c:v>56.054619115651398</c:v>
                </c:pt>
                <c:pt idx="106">
                  <c:v>55.820204431228944</c:v>
                </c:pt>
                <c:pt idx="107">
                  <c:v>55.346542374263805</c:v>
                </c:pt>
                <c:pt idx="108">
                  <c:v>55.566843882659903</c:v>
                </c:pt>
                <c:pt idx="109">
                  <c:v>55.635437603631544</c:v>
                </c:pt>
                <c:pt idx="110">
                  <c:v>55.644206960817705</c:v>
                </c:pt>
                <c:pt idx="111">
                  <c:v>55.27811732311838</c:v>
                </c:pt>
                <c:pt idx="112">
                  <c:v>55.757328722732346</c:v>
                </c:pt>
                <c:pt idx="113">
                  <c:v>56.105775154494403</c:v>
                </c:pt>
                <c:pt idx="114">
                  <c:v>56.22563290937844</c:v>
                </c:pt>
                <c:pt idx="115">
                  <c:v>55.794290166093049</c:v>
                </c:pt>
                <c:pt idx="116">
                  <c:v>54.526191400906761</c:v>
                </c:pt>
                <c:pt idx="117">
                  <c:v>54.753645601895997</c:v>
                </c:pt>
                <c:pt idx="118">
                  <c:v>54.549512749898028</c:v>
                </c:pt>
                <c:pt idx="119">
                  <c:v>54.994655544896496</c:v>
                </c:pt>
                <c:pt idx="120">
                  <c:v>54.213942463496267</c:v>
                </c:pt>
                <c:pt idx="121">
                  <c:v>53.526285912642194</c:v>
                </c:pt>
                <c:pt idx="122">
                  <c:v>53.845710545196674</c:v>
                </c:pt>
                <c:pt idx="123">
                  <c:v>53.755193578922267</c:v>
                </c:pt>
                <c:pt idx="124">
                  <c:v>54.147941905508702</c:v>
                </c:pt>
                <c:pt idx="125">
                  <c:v>54.172916815609433</c:v>
                </c:pt>
                <c:pt idx="126">
                  <c:v>54.706315354421235</c:v>
                </c:pt>
                <c:pt idx="127">
                  <c:v>55.704147760653044</c:v>
                </c:pt>
                <c:pt idx="128">
                  <c:v>55.459325612961102</c:v>
                </c:pt>
                <c:pt idx="129">
                  <c:v>55.89470723911635</c:v>
                </c:pt>
                <c:pt idx="130">
                  <c:v>55.359148615754144</c:v>
                </c:pt>
                <c:pt idx="131">
                  <c:v>54.953382583467651</c:v>
                </c:pt>
                <c:pt idx="132">
                  <c:v>54.701232047218646</c:v>
                </c:pt>
                <c:pt idx="133">
                  <c:v>54.039761244497832</c:v>
                </c:pt>
                <c:pt idx="134">
                  <c:v>53.967209534025763</c:v>
                </c:pt>
                <c:pt idx="135">
                  <c:v>53.609551040953363</c:v>
                </c:pt>
                <c:pt idx="136">
                  <c:v>52.884453982528058</c:v>
                </c:pt>
                <c:pt idx="137">
                  <c:v>53.156716565419146</c:v>
                </c:pt>
                <c:pt idx="138">
                  <c:v>53.443137029308446</c:v>
                </c:pt>
                <c:pt idx="139">
                  <c:v>53.048456851565696</c:v>
                </c:pt>
                <c:pt idx="140">
                  <c:v>52.594321469890055</c:v>
                </c:pt>
                <c:pt idx="141">
                  <c:v>52.049823243780807</c:v>
                </c:pt>
                <c:pt idx="142">
                  <c:v>52.537506054571253</c:v>
                </c:pt>
                <c:pt idx="143">
                  <c:v>52.185290690827763</c:v>
                </c:pt>
                <c:pt idx="144">
                  <c:v>52.492682554188811</c:v>
                </c:pt>
                <c:pt idx="145">
                  <c:v>51.531544846452356</c:v>
                </c:pt>
                <c:pt idx="146">
                  <c:v>52.235385453814395</c:v>
                </c:pt>
                <c:pt idx="147">
                  <c:v>52.64587328105933</c:v>
                </c:pt>
                <c:pt idx="148">
                  <c:v>53.371654576945573</c:v>
                </c:pt>
                <c:pt idx="149">
                  <c:v>53.040214320162157</c:v>
                </c:pt>
                <c:pt idx="150">
                  <c:v>52.345380693639207</c:v>
                </c:pt>
                <c:pt idx="151">
                  <c:v>51.798392334191824</c:v>
                </c:pt>
                <c:pt idx="152">
                  <c:v>52.244295265542775</c:v>
                </c:pt>
                <c:pt idx="153">
                  <c:v>52.178840694845555</c:v>
                </c:pt>
                <c:pt idx="154">
                  <c:v>51.954959977961344</c:v>
                </c:pt>
                <c:pt idx="155">
                  <c:v>51.018894472576427</c:v>
                </c:pt>
                <c:pt idx="156">
                  <c:v>51.308135503518365</c:v>
                </c:pt>
                <c:pt idx="157">
                  <c:v>51.063859101281544</c:v>
                </c:pt>
                <c:pt idx="158">
                  <c:v>51.121521514915614</c:v>
                </c:pt>
                <c:pt idx="159">
                  <c:v>49.785560998132219</c:v>
                </c:pt>
                <c:pt idx="160">
                  <c:v>49.550191057980491</c:v>
                </c:pt>
                <c:pt idx="161">
                  <c:v>48.390616365127507</c:v>
                </c:pt>
                <c:pt idx="162">
                  <c:v>47.276520069452545</c:v>
                </c:pt>
                <c:pt idx="163">
                  <c:v>46.798861178287495</c:v>
                </c:pt>
                <c:pt idx="164">
                  <c:v>47.156832700808003</c:v>
                </c:pt>
                <c:pt idx="165">
                  <c:v>47.558033113839187</c:v>
                </c:pt>
                <c:pt idx="166">
                  <c:v>46.891204062183746</c:v>
                </c:pt>
                <c:pt idx="167">
                  <c:v>47.691415904580595</c:v>
                </c:pt>
                <c:pt idx="168">
                  <c:v>47.256537851060024</c:v>
                </c:pt>
                <c:pt idx="169">
                  <c:v>47.026612612699552</c:v>
                </c:pt>
                <c:pt idx="170">
                  <c:v>46.651306910481111</c:v>
                </c:pt>
                <c:pt idx="171">
                  <c:v>46.380989111010344</c:v>
                </c:pt>
                <c:pt idx="172">
                  <c:v>46.526806100807356</c:v>
                </c:pt>
                <c:pt idx="173">
                  <c:v>46.418715421428011</c:v>
                </c:pt>
                <c:pt idx="174">
                  <c:v>47.039214509950064</c:v>
                </c:pt>
                <c:pt idx="175">
                  <c:v>47.484965629453384</c:v>
                </c:pt>
                <c:pt idx="176">
                  <c:v>46.887142533648088</c:v>
                </c:pt>
                <c:pt idx="177">
                  <c:v>46.333766257287671</c:v>
                </c:pt>
                <c:pt idx="178">
                  <c:v>45.770963470333747</c:v>
                </c:pt>
                <c:pt idx="179">
                  <c:v>45.535881058595344</c:v>
                </c:pt>
                <c:pt idx="180">
                  <c:v>45.175671296431261</c:v>
                </c:pt>
                <c:pt idx="181">
                  <c:v>44.717071231967175</c:v>
                </c:pt>
                <c:pt idx="182">
                  <c:v>46.127924158619741</c:v>
                </c:pt>
                <c:pt idx="183">
                  <c:v>46.109563084270142</c:v>
                </c:pt>
                <c:pt idx="184">
                  <c:v>46.111407635089144</c:v>
                </c:pt>
                <c:pt idx="185">
                  <c:v>46.348275277203548</c:v>
                </c:pt>
                <c:pt idx="186">
                  <c:v>46.524499629017846</c:v>
                </c:pt>
                <c:pt idx="187">
                  <c:v>46.915125462441914</c:v>
                </c:pt>
                <c:pt idx="188">
                  <c:v>46.050779813712587</c:v>
                </c:pt>
                <c:pt idx="189">
                  <c:v>45.539703529886594</c:v>
                </c:pt>
                <c:pt idx="190">
                  <c:v>45.019067267811138</c:v>
                </c:pt>
                <c:pt idx="191">
                  <c:v>45.968058028214912</c:v>
                </c:pt>
                <c:pt idx="192">
                  <c:v>45.430665131507496</c:v>
                </c:pt>
                <c:pt idx="193">
                  <c:v>45.065074206024633</c:v>
                </c:pt>
                <c:pt idx="194">
                  <c:v>45.025371408094109</c:v>
                </c:pt>
                <c:pt idx="195">
                  <c:v>45.096416700359569</c:v>
                </c:pt>
                <c:pt idx="196">
                  <c:v>44.705274012697245</c:v>
                </c:pt>
                <c:pt idx="197">
                  <c:v>44.162450380820538</c:v>
                </c:pt>
                <c:pt idx="198">
                  <c:v>44.00336127651677</c:v>
                </c:pt>
                <c:pt idx="199">
                  <c:v>43.10905188104649</c:v>
                </c:pt>
                <c:pt idx="200">
                  <c:v>44.090457042822372</c:v>
                </c:pt>
                <c:pt idx="201">
                  <c:v>43.114871963600073</c:v>
                </c:pt>
                <c:pt idx="202">
                  <c:v>42.786538480962371</c:v>
                </c:pt>
                <c:pt idx="203">
                  <c:v>41.156291802682972</c:v>
                </c:pt>
                <c:pt idx="204">
                  <c:v>41.235263903158895</c:v>
                </c:pt>
                <c:pt idx="205">
                  <c:v>40.852831503255508</c:v>
                </c:pt>
                <c:pt idx="206">
                  <c:v>40.380829758036377</c:v>
                </c:pt>
                <c:pt idx="207">
                  <c:v>39.778161650548711</c:v>
                </c:pt>
                <c:pt idx="208">
                  <c:v>39.156201886065993</c:v>
                </c:pt>
                <c:pt idx="209">
                  <c:v>39.000009522033835</c:v>
                </c:pt>
                <c:pt idx="210">
                  <c:v>39.054967978341729</c:v>
                </c:pt>
                <c:pt idx="211">
                  <c:v>38.249751082538808</c:v>
                </c:pt>
                <c:pt idx="212">
                  <c:v>38.017180072996794</c:v>
                </c:pt>
                <c:pt idx="213">
                  <c:v>37.659438271470002</c:v>
                </c:pt>
                <c:pt idx="214">
                  <c:v>38.02115676181996</c:v>
                </c:pt>
                <c:pt idx="215">
                  <c:v>38.473433949222354</c:v>
                </c:pt>
                <c:pt idx="216">
                  <c:v>39.351834546271533</c:v>
                </c:pt>
                <c:pt idx="217">
                  <c:v>38.212131292583457</c:v>
                </c:pt>
                <c:pt idx="218">
                  <c:v>37.883626850486841</c:v>
                </c:pt>
                <c:pt idx="219">
                  <c:v>37.429855629720201</c:v>
                </c:pt>
                <c:pt idx="220">
                  <c:v>37.329875838594418</c:v>
                </c:pt>
                <c:pt idx="221">
                  <c:v>38.226846876877012</c:v>
                </c:pt>
                <c:pt idx="222">
                  <c:v>36.694039828820571</c:v>
                </c:pt>
                <c:pt idx="223">
                  <c:v>37.213830406252995</c:v>
                </c:pt>
                <c:pt idx="224">
                  <c:v>37.99118852992811</c:v>
                </c:pt>
                <c:pt idx="225">
                  <c:v>38.243308175899131</c:v>
                </c:pt>
                <c:pt idx="226">
                  <c:v>37.552298019596194</c:v>
                </c:pt>
                <c:pt idx="227">
                  <c:v>37.505681772602017</c:v>
                </c:pt>
                <c:pt idx="228">
                  <c:v>37.049033477068896</c:v>
                </c:pt>
                <c:pt idx="229">
                  <c:v>37.215728533908013</c:v>
                </c:pt>
                <c:pt idx="230">
                  <c:v>36.803074938182085</c:v>
                </c:pt>
                <c:pt idx="231">
                  <c:v>37.03839940009334</c:v>
                </c:pt>
                <c:pt idx="232">
                  <c:v>36.865222739635051</c:v>
                </c:pt>
                <c:pt idx="233">
                  <c:v>36.025719648724561</c:v>
                </c:pt>
                <c:pt idx="234">
                  <c:v>37.143038195626104</c:v>
                </c:pt>
                <c:pt idx="235">
                  <c:v>37.369264322505572</c:v>
                </c:pt>
                <c:pt idx="236">
                  <c:v>37.411716374932254</c:v>
                </c:pt>
                <c:pt idx="237">
                  <c:v>37.84692721833504</c:v>
                </c:pt>
                <c:pt idx="238">
                  <c:v>37.274518274321366</c:v>
                </c:pt>
                <c:pt idx="239">
                  <c:v>37.163088158623644</c:v>
                </c:pt>
                <c:pt idx="240">
                  <c:v>37.096806412153605</c:v>
                </c:pt>
                <c:pt idx="241">
                  <c:v>37.313794556674722</c:v>
                </c:pt>
                <c:pt idx="242">
                  <c:v>37.045356154998231</c:v>
                </c:pt>
                <c:pt idx="243">
                  <c:v>36.735977188890281</c:v>
                </c:pt>
                <c:pt idx="244">
                  <c:v>37.046776821920282</c:v>
                </c:pt>
                <c:pt idx="245">
                  <c:v>36.433230955106993</c:v>
                </c:pt>
                <c:pt idx="246">
                  <c:v>35.848196903687978</c:v>
                </c:pt>
                <c:pt idx="247">
                  <c:v>35.421854870010364</c:v>
                </c:pt>
                <c:pt idx="248">
                  <c:v>34.884122736384555</c:v>
                </c:pt>
                <c:pt idx="249">
                  <c:v>34.422348357012005</c:v>
                </c:pt>
                <c:pt idx="250">
                  <c:v>34.279011354847171</c:v>
                </c:pt>
                <c:pt idx="251">
                  <c:v>34.323687226531156</c:v>
                </c:pt>
                <c:pt idx="252">
                  <c:v>34.738541155314245</c:v>
                </c:pt>
                <c:pt idx="253">
                  <c:v>34.883550250024271</c:v>
                </c:pt>
                <c:pt idx="254">
                  <c:v>35.124931490853498</c:v>
                </c:pt>
                <c:pt idx="255">
                  <c:v>34.735310579963503</c:v>
                </c:pt>
                <c:pt idx="256">
                  <c:v>34.246478887878261</c:v>
                </c:pt>
                <c:pt idx="257">
                  <c:v>34.767277672814828</c:v>
                </c:pt>
                <c:pt idx="258">
                  <c:v>35.170316813303415</c:v>
                </c:pt>
                <c:pt idx="259">
                  <c:v>34.158657495268123</c:v>
                </c:pt>
                <c:pt idx="260">
                  <c:v>34.249158115292005</c:v>
                </c:pt>
                <c:pt idx="261">
                  <c:v>33.408024217475685</c:v>
                </c:pt>
                <c:pt idx="262">
                  <c:v>33.741216238128985</c:v>
                </c:pt>
                <c:pt idx="263">
                  <c:v>33.557461850386261</c:v>
                </c:pt>
                <c:pt idx="264">
                  <c:v>33.138473549926289</c:v>
                </c:pt>
                <c:pt idx="265">
                  <c:v>32.281262396616121</c:v>
                </c:pt>
                <c:pt idx="266">
                  <c:v>32.133364408361956</c:v>
                </c:pt>
                <c:pt idx="267">
                  <c:v>32.0666133277646</c:v>
                </c:pt>
                <c:pt idx="268">
                  <c:v>31.885604573456529</c:v>
                </c:pt>
                <c:pt idx="269">
                  <c:v>31.737939599552703</c:v>
                </c:pt>
                <c:pt idx="270">
                  <c:v>31.835386557895276</c:v>
                </c:pt>
                <c:pt idx="271">
                  <c:v>33.746473982431581</c:v>
                </c:pt>
                <c:pt idx="272">
                  <c:v>33.334462853877248</c:v>
                </c:pt>
                <c:pt idx="273">
                  <c:v>34.146002802466739</c:v>
                </c:pt>
                <c:pt idx="274">
                  <c:v>33.781114089663795</c:v>
                </c:pt>
                <c:pt idx="275">
                  <c:v>33.79534046906673</c:v>
                </c:pt>
                <c:pt idx="276">
                  <c:v>34.372165319374233</c:v>
                </c:pt>
              </c:numCache>
            </c:numRef>
          </c:val>
          <c:smooth val="0"/>
        </c:ser>
        <c:ser>
          <c:idx val="6"/>
          <c:order val="6"/>
          <c:tx>
            <c:v>Age 65+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'2'!$BN$10:$BN$286</c:f>
              <c:strCache>
                <c:ptCount val="277"/>
                <c:pt idx="0">
                  <c:v>1992</c:v>
                </c:pt>
                <c:pt idx="1">
                  <c:v>1992</c:v>
                </c:pt>
                <c:pt idx="2">
                  <c:v>1992</c:v>
                </c:pt>
                <c:pt idx="3">
                  <c:v>1992</c:v>
                </c:pt>
                <c:pt idx="4">
                  <c:v>1992</c:v>
                </c:pt>
                <c:pt idx="5">
                  <c:v>1992</c:v>
                </c:pt>
                <c:pt idx="6">
                  <c:v>1992</c:v>
                </c:pt>
                <c:pt idx="7">
                  <c:v>1992</c:v>
                </c:pt>
                <c:pt idx="8">
                  <c:v>1993</c:v>
                </c:pt>
                <c:pt idx="9">
                  <c:v>1993</c:v>
                </c:pt>
                <c:pt idx="10">
                  <c:v>1993</c:v>
                </c:pt>
                <c:pt idx="11">
                  <c:v>1993</c:v>
                </c:pt>
                <c:pt idx="12">
                  <c:v>1993</c:v>
                </c:pt>
                <c:pt idx="13">
                  <c:v>1993</c:v>
                </c:pt>
                <c:pt idx="14">
                  <c:v>1993</c:v>
                </c:pt>
                <c:pt idx="15">
                  <c:v>1993</c:v>
                </c:pt>
                <c:pt idx="16">
                  <c:v>1993</c:v>
                </c:pt>
                <c:pt idx="17">
                  <c:v>1993</c:v>
                </c:pt>
                <c:pt idx="18">
                  <c:v>1993</c:v>
                </c:pt>
                <c:pt idx="19">
                  <c:v>1993</c:v>
                </c:pt>
                <c:pt idx="20">
                  <c:v>1994</c:v>
                </c:pt>
                <c:pt idx="21">
                  <c:v>1994</c:v>
                </c:pt>
                <c:pt idx="22">
                  <c:v>1994</c:v>
                </c:pt>
                <c:pt idx="23">
                  <c:v>1994</c:v>
                </c:pt>
                <c:pt idx="24">
                  <c:v>1994</c:v>
                </c:pt>
                <c:pt idx="25">
                  <c:v>1994</c:v>
                </c:pt>
                <c:pt idx="26">
                  <c:v>1994</c:v>
                </c:pt>
                <c:pt idx="27">
                  <c:v>1994</c:v>
                </c:pt>
                <c:pt idx="28">
                  <c:v>1994</c:v>
                </c:pt>
                <c:pt idx="29">
                  <c:v>1994</c:v>
                </c:pt>
                <c:pt idx="30">
                  <c:v>1994</c:v>
                </c:pt>
                <c:pt idx="31">
                  <c:v>1994</c:v>
                </c:pt>
                <c:pt idx="32">
                  <c:v>1995</c:v>
                </c:pt>
                <c:pt idx="33">
                  <c:v>1995</c:v>
                </c:pt>
                <c:pt idx="34">
                  <c:v>1995</c:v>
                </c:pt>
                <c:pt idx="35">
                  <c:v>1995</c:v>
                </c:pt>
                <c:pt idx="36">
                  <c:v>1995</c:v>
                </c:pt>
                <c:pt idx="37">
                  <c:v>1995</c:v>
                </c:pt>
                <c:pt idx="38">
                  <c:v>1995</c:v>
                </c:pt>
                <c:pt idx="39">
                  <c:v>1995</c:v>
                </c:pt>
                <c:pt idx="40">
                  <c:v>1995</c:v>
                </c:pt>
                <c:pt idx="41">
                  <c:v>1995</c:v>
                </c:pt>
                <c:pt idx="42">
                  <c:v>1995</c:v>
                </c:pt>
                <c:pt idx="43">
                  <c:v>1995</c:v>
                </c:pt>
                <c:pt idx="44">
                  <c:v>1996</c:v>
                </c:pt>
                <c:pt idx="45">
                  <c:v>1996</c:v>
                </c:pt>
                <c:pt idx="46">
                  <c:v>1996</c:v>
                </c:pt>
                <c:pt idx="47">
                  <c:v>1996</c:v>
                </c:pt>
                <c:pt idx="48">
                  <c:v>1996</c:v>
                </c:pt>
                <c:pt idx="49">
                  <c:v>1996</c:v>
                </c:pt>
                <c:pt idx="50">
                  <c:v>1996</c:v>
                </c:pt>
                <c:pt idx="51">
                  <c:v>1996</c:v>
                </c:pt>
                <c:pt idx="52">
                  <c:v>1996</c:v>
                </c:pt>
                <c:pt idx="53">
                  <c:v>1996</c:v>
                </c:pt>
                <c:pt idx="54">
                  <c:v>1996</c:v>
                </c:pt>
                <c:pt idx="55">
                  <c:v>1996</c:v>
                </c:pt>
                <c:pt idx="56">
                  <c:v>1997</c:v>
                </c:pt>
                <c:pt idx="57">
                  <c:v>1997</c:v>
                </c:pt>
                <c:pt idx="58">
                  <c:v>1997</c:v>
                </c:pt>
                <c:pt idx="59">
                  <c:v>1997</c:v>
                </c:pt>
                <c:pt idx="60">
                  <c:v>1997</c:v>
                </c:pt>
                <c:pt idx="61">
                  <c:v>1997</c:v>
                </c:pt>
                <c:pt idx="62">
                  <c:v>1997</c:v>
                </c:pt>
                <c:pt idx="63">
                  <c:v>1997</c:v>
                </c:pt>
                <c:pt idx="64">
                  <c:v>1997</c:v>
                </c:pt>
                <c:pt idx="65">
                  <c:v>1997</c:v>
                </c:pt>
                <c:pt idx="66">
                  <c:v>1997</c:v>
                </c:pt>
                <c:pt idx="67">
                  <c:v>1997</c:v>
                </c:pt>
                <c:pt idx="68">
                  <c:v>1998</c:v>
                </c:pt>
                <c:pt idx="69">
                  <c:v>1998</c:v>
                </c:pt>
                <c:pt idx="70">
                  <c:v>1998</c:v>
                </c:pt>
                <c:pt idx="71">
                  <c:v>1998</c:v>
                </c:pt>
                <c:pt idx="72">
                  <c:v>1998</c:v>
                </c:pt>
                <c:pt idx="73">
                  <c:v>1998</c:v>
                </c:pt>
                <c:pt idx="74">
                  <c:v>1998</c:v>
                </c:pt>
                <c:pt idx="75">
                  <c:v>1998</c:v>
                </c:pt>
                <c:pt idx="76">
                  <c:v>1998</c:v>
                </c:pt>
                <c:pt idx="77">
                  <c:v>1998</c:v>
                </c:pt>
                <c:pt idx="78">
                  <c:v>1998</c:v>
                </c:pt>
                <c:pt idx="79">
                  <c:v>1998</c:v>
                </c:pt>
                <c:pt idx="80">
                  <c:v>1999</c:v>
                </c:pt>
                <c:pt idx="81">
                  <c:v>1999</c:v>
                </c:pt>
                <c:pt idx="82">
                  <c:v>1999</c:v>
                </c:pt>
                <c:pt idx="83">
                  <c:v>1999</c:v>
                </c:pt>
                <c:pt idx="84">
                  <c:v>1999</c:v>
                </c:pt>
                <c:pt idx="85">
                  <c:v>1999</c:v>
                </c:pt>
                <c:pt idx="86">
                  <c:v>1999</c:v>
                </c:pt>
                <c:pt idx="87">
                  <c:v>1999</c:v>
                </c:pt>
                <c:pt idx="88">
                  <c:v>1999</c:v>
                </c:pt>
                <c:pt idx="89">
                  <c:v>1999</c:v>
                </c:pt>
                <c:pt idx="90">
                  <c:v>1999</c:v>
                </c:pt>
                <c:pt idx="91">
                  <c:v>1999</c:v>
                </c:pt>
                <c:pt idx="92">
                  <c:v>2000</c:v>
                </c:pt>
                <c:pt idx="93">
                  <c:v>2000</c:v>
                </c:pt>
                <c:pt idx="94">
                  <c:v>2000</c:v>
                </c:pt>
                <c:pt idx="95">
                  <c:v>2000</c:v>
                </c:pt>
                <c:pt idx="96">
                  <c:v>2000</c:v>
                </c:pt>
                <c:pt idx="97">
                  <c:v>2000</c:v>
                </c:pt>
                <c:pt idx="98">
                  <c:v>2000</c:v>
                </c:pt>
                <c:pt idx="99">
                  <c:v>2000</c:v>
                </c:pt>
                <c:pt idx="100">
                  <c:v>2000</c:v>
                </c:pt>
                <c:pt idx="101">
                  <c:v>2000</c:v>
                </c:pt>
                <c:pt idx="102">
                  <c:v>2000</c:v>
                </c:pt>
                <c:pt idx="103">
                  <c:v>2000</c:v>
                </c:pt>
                <c:pt idx="104">
                  <c:v>2001</c:v>
                </c:pt>
                <c:pt idx="105">
                  <c:v>2001</c:v>
                </c:pt>
                <c:pt idx="106">
                  <c:v>2001</c:v>
                </c:pt>
                <c:pt idx="107">
                  <c:v>2001</c:v>
                </c:pt>
                <c:pt idx="108">
                  <c:v>2001</c:v>
                </c:pt>
                <c:pt idx="109">
                  <c:v>2001</c:v>
                </c:pt>
                <c:pt idx="110">
                  <c:v>2001</c:v>
                </c:pt>
                <c:pt idx="111">
                  <c:v>2001</c:v>
                </c:pt>
                <c:pt idx="112">
                  <c:v>2001</c:v>
                </c:pt>
                <c:pt idx="113">
                  <c:v>2001</c:v>
                </c:pt>
                <c:pt idx="114">
                  <c:v>2001</c:v>
                </c:pt>
                <c:pt idx="115">
                  <c:v>2001</c:v>
                </c:pt>
                <c:pt idx="116">
                  <c:v>2002</c:v>
                </c:pt>
                <c:pt idx="117">
                  <c:v>2002</c:v>
                </c:pt>
                <c:pt idx="118">
                  <c:v>2002</c:v>
                </c:pt>
                <c:pt idx="119">
                  <c:v>2002</c:v>
                </c:pt>
                <c:pt idx="120">
                  <c:v>2002</c:v>
                </c:pt>
                <c:pt idx="121">
                  <c:v>2002</c:v>
                </c:pt>
                <c:pt idx="122">
                  <c:v>2002</c:v>
                </c:pt>
                <c:pt idx="123">
                  <c:v>2002</c:v>
                </c:pt>
                <c:pt idx="124">
                  <c:v>2002</c:v>
                </c:pt>
                <c:pt idx="125">
                  <c:v>2002</c:v>
                </c:pt>
                <c:pt idx="126">
                  <c:v>2002</c:v>
                </c:pt>
                <c:pt idx="127">
                  <c:v>2002</c:v>
                </c:pt>
                <c:pt idx="128">
                  <c:v>2003</c:v>
                </c:pt>
                <c:pt idx="129">
                  <c:v>2003</c:v>
                </c:pt>
                <c:pt idx="130">
                  <c:v>2003</c:v>
                </c:pt>
                <c:pt idx="131">
                  <c:v>2003</c:v>
                </c:pt>
                <c:pt idx="132">
                  <c:v>2003</c:v>
                </c:pt>
                <c:pt idx="133">
                  <c:v>2003</c:v>
                </c:pt>
                <c:pt idx="134">
                  <c:v>2003</c:v>
                </c:pt>
                <c:pt idx="135">
                  <c:v>2003</c:v>
                </c:pt>
                <c:pt idx="136">
                  <c:v>2003</c:v>
                </c:pt>
                <c:pt idx="137">
                  <c:v>2003</c:v>
                </c:pt>
                <c:pt idx="138">
                  <c:v>2003</c:v>
                </c:pt>
                <c:pt idx="139">
                  <c:v>2003</c:v>
                </c:pt>
                <c:pt idx="140">
                  <c:v>2004</c:v>
                </c:pt>
                <c:pt idx="141">
                  <c:v>2004</c:v>
                </c:pt>
                <c:pt idx="142">
                  <c:v>2004</c:v>
                </c:pt>
                <c:pt idx="143">
                  <c:v>2004</c:v>
                </c:pt>
                <c:pt idx="144">
                  <c:v>2004</c:v>
                </c:pt>
                <c:pt idx="145">
                  <c:v>2004</c:v>
                </c:pt>
                <c:pt idx="146">
                  <c:v>2004</c:v>
                </c:pt>
                <c:pt idx="147">
                  <c:v>2004</c:v>
                </c:pt>
                <c:pt idx="148">
                  <c:v>2004</c:v>
                </c:pt>
                <c:pt idx="149">
                  <c:v>2004</c:v>
                </c:pt>
                <c:pt idx="150">
                  <c:v>2004</c:v>
                </c:pt>
                <c:pt idx="151">
                  <c:v>2004</c:v>
                </c:pt>
                <c:pt idx="152">
                  <c:v>2005</c:v>
                </c:pt>
                <c:pt idx="153">
                  <c:v>2005</c:v>
                </c:pt>
                <c:pt idx="154">
                  <c:v>2005</c:v>
                </c:pt>
                <c:pt idx="155">
                  <c:v>2005</c:v>
                </c:pt>
                <c:pt idx="156">
                  <c:v>2005</c:v>
                </c:pt>
                <c:pt idx="157">
                  <c:v>2005</c:v>
                </c:pt>
                <c:pt idx="158">
                  <c:v>2005</c:v>
                </c:pt>
                <c:pt idx="159">
                  <c:v>2005</c:v>
                </c:pt>
                <c:pt idx="160">
                  <c:v>2005</c:v>
                </c:pt>
                <c:pt idx="161">
                  <c:v>2005</c:v>
                </c:pt>
                <c:pt idx="162">
                  <c:v>2005</c:v>
                </c:pt>
                <c:pt idx="163">
                  <c:v>2005</c:v>
                </c:pt>
                <c:pt idx="164">
                  <c:v>2006</c:v>
                </c:pt>
                <c:pt idx="165">
                  <c:v>2006</c:v>
                </c:pt>
                <c:pt idx="166">
                  <c:v>2006</c:v>
                </c:pt>
                <c:pt idx="167">
                  <c:v>2006</c:v>
                </c:pt>
                <c:pt idx="168">
                  <c:v>2006</c:v>
                </c:pt>
                <c:pt idx="169">
                  <c:v>2006</c:v>
                </c:pt>
                <c:pt idx="170">
                  <c:v>2006</c:v>
                </c:pt>
                <c:pt idx="171">
                  <c:v>2006</c:v>
                </c:pt>
                <c:pt idx="172">
                  <c:v>2006</c:v>
                </c:pt>
                <c:pt idx="173">
                  <c:v>2006</c:v>
                </c:pt>
                <c:pt idx="174">
                  <c:v>2006</c:v>
                </c:pt>
                <c:pt idx="175">
                  <c:v>2006</c:v>
                </c:pt>
                <c:pt idx="176">
                  <c:v>2007</c:v>
                </c:pt>
                <c:pt idx="177">
                  <c:v>2007</c:v>
                </c:pt>
                <c:pt idx="178">
                  <c:v>2007</c:v>
                </c:pt>
                <c:pt idx="179">
                  <c:v>2007</c:v>
                </c:pt>
                <c:pt idx="180">
                  <c:v>2007</c:v>
                </c:pt>
                <c:pt idx="181">
                  <c:v>2007</c:v>
                </c:pt>
                <c:pt idx="182">
                  <c:v>2007</c:v>
                </c:pt>
                <c:pt idx="183">
                  <c:v>2007</c:v>
                </c:pt>
                <c:pt idx="184">
                  <c:v>2007</c:v>
                </c:pt>
                <c:pt idx="185">
                  <c:v>2007</c:v>
                </c:pt>
                <c:pt idx="186">
                  <c:v>2007</c:v>
                </c:pt>
                <c:pt idx="187">
                  <c:v>2007</c:v>
                </c:pt>
                <c:pt idx="188">
                  <c:v>2008</c:v>
                </c:pt>
                <c:pt idx="189">
                  <c:v>2008</c:v>
                </c:pt>
                <c:pt idx="190">
                  <c:v>2008</c:v>
                </c:pt>
                <c:pt idx="191">
                  <c:v>2008</c:v>
                </c:pt>
                <c:pt idx="192">
                  <c:v>2008</c:v>
                </c:pt>
                <c:pt idx="193">
                  <c:v>2008</c:v>
                </c:pt>
                <c:pt idx="194">
                  <c:v>2008</c:v>
                </c:pt>
                <c:pt idx="195">
                  <c:v>2008</c:v>
                </c:pt>
                <c:pt idx="196">
                  <c:v>2008</c:v>
                </c:pt>
                <c:pt idx="197">
                  <c:v>2008</c:v>
                </c:pt>
                <c:pt idx="198">
                  <c:v>2008</c:v>
                </c:pt>
                <c:pt idx="199">
                  <c:v>2008</c:v>
                </c:pt>
                <c:pt idx="200">
                  <c:v>2009</c:v>
                </c:pt>
                <c:pt idx="201">
                  <c:v>2009</c:v>
                </c:pt>
                <c:pt idx="202">
                  <c:v>2009</c:v>
                </c:pt>
                <c:pt idx="203">
                  <c:v>2009</c:v>
                </c:pt>
                <c:pt idx="204">
                  <c:v>2009</c:v>
                </c:pt>
                <c:pt idx="205">
                  <c:v>2009</c:v>
                </c:pt>
                <c:pt idx="206">
                  <c:v>2009</c:v>
                </c:pt>
                <c:pt idx="207">
                  <c:v>2009</c:v>
                </c:pt>
                <c:pt idx="208">
                  <c:v>2009</c:v>
                </c:pt>
                <c:pt idx="209">
                  <c:v>2009</c:v>
                </c:pt>
                <c:pt idx="210">
                  <c:v>2009</c:v>
                </c:pt>
                <c:pt idx="211">
                  <c:v>2009</c:v>
                </c:pt>
                <c:pt idx="212">
                  <c:v>2010</c:v>
                </c:pt>
                <c:pt idx="213">
                  <c:v>2010</c:v>
                </c:pt>
                <c:pt idx="214">
                  <c:v>2010</c:v>
                </c:pt>
                <c:pt idx="215">
                  <c:v>2010</c:v>
                </c:pt>
                <c:pt idx="216">
                  <c:v>2010</c:v>
                </c:pt>
                <c:pt idx="217">
                  <c:v>2010</c:v>
                </c:pt>
                <c:pt idx="218">
                  <c:v>2010</c:v>
                </c:pt>
                <c:pt idx="219">
                  <c:v>2010</c:v>
                </c:pt>
                <c:pt idx="220">
                  <c:v>2010</c:v>
                </c:pt>
                <c:pt idx="221">
                  <c:v>2010</c:v>
                </c:pt>
                <c:pt idx="222">
                  <c:v>2010</c:v>
                </c:pt>
                <c:pt idx="223">
                  <c:v>2010</c:v>
                </c:pt>
                <c:pt idx="224">
                  <c:v>2011</c:v>
                </c:pt>
                <c:pt idx="225">
                  <c:v>2011</c:v>
                </c:pt>
                <c:pt idx="226">
                  <c:v>2011</c:v>
                </c:pt>
                <c:pt idx="227">
                  <c:v>2011</c:v>
                </c:pt>
                <c:pt idx="228">
                  <c:v>2011</c:v>
                </c:pt>
                <c:pt idx="229">
                  <c:v>2011</c:v>
                </c:pt>
                <c:pt idx="230">
                  <c:v>2011</c:v>
                </c:pt>
                <c:pt idx="231">
                  <c:v>2011</c:v>
                </c:pt>
                <c:pt idx="232">
                  <c:v>2011</c:v>
                </c:pt>
                <c:pt idx="233">
                  <c:v>2011</c:v>
                </c:pt>
                <c:pt idx="234">
                  <c:v>2011</c:v>
                </c:pt>
                <c:pt idx="235">
                  <c:v>2011</c:v>
                </c:pt>
                <c:pt idx="236">
                  <c:v>2012</c:v>
                </c:pt>
                <c:pt idx="237">
                  <c:v>2012</c:v>
                </c:pt>
                <c:pt idx="238">
                  <c:v>2012</c:v>
                </c:pt>
                <c:pt idx="239">
                  <c:v>2012</c:v>
                </c:pt>
                <c:pt idx="240">
                  <c:v>2012</c:v>
                </c:pt>
                <c:pt idx="241">
                  <c:v>2012</c:v>
                </c:pt>
                <c:pt idx="242">
                  <c:v>2012</c:v>
                </c:pt>
                <c:pt idx="243">
                  <c:v>2012</c:v>
                </c:pt>
                <c:pt idx="244">
                  <c:v>2012</c:v>
                </c:pt>
                <c:pt idx="245">
                  <c:v>2012</c:v>
                </c:pt>
                <c:pt idx="246">
                  <c:v>2012</c:v>
                </c:pt>
                <c:pt idx="247">
                  <c:v>2012</c:v>
                </c:pt>
                <c:pt idx="248">
                  <c:v>2013</c:v>
                </c:pt>
                <c:pt idx="249">
                  <c:v>2013</c:v>
                </c:pt>
                <c:pt idx="250">
                  <c:v>2013</c:v>
                </c:pt>
                <c:pt idx="251">
                  <c:v>2013</c:v>
                </c:pt>
                <c:pt idx="252">
                  <c:v>2013</c:v>
                </c:pt>
                <c:pt idx="253">
                  <c:v>2013</c:v>
                </c:pt>
                <c:pt idx="254">
                  <c:v>2013</c:v>
                </c:pt>
                <c:pt idx="255">
                  <c:v>2013</c:v>
                </c:pt>
                <c:pt idx="256">
                  <c:v>2013</c:v>
                </c:pt>
                <c:pt idx="257">
                  <c:v>2013</c:v>
                </c:pt>
                <c:pt idx="258">
                  <c:v>2013</c:v>
                </c:pt>
                <c:pt idx="259">
                  <c:v>2013</c:v>
                </c:pt>
                <c:pt idx="260">
                  <c:v>2014</c:v>
                </c:pt>
                <c:pt idx="261">
                  <c:v>2014</c:v>
                </c:pt>
                <c:pt idx="262">
                  <c:v>2014</c:v>
                </c:pt>
                <c:pt idx="263">
                  <c:v>2014</c:v>
                </c:pt>
                <c:pt idx="264">
                  <c:v>2014</c:v>
                </c:pt>
                <c:pt idx="265">
                  <c:v>2014</c:v>
                </c:pt>
                <c:pt idx="266">
                  <c:v>2014</c:v>
                </c:pt>
                <c:pt idx="267">
                  <c:v>2014</c:v>
                </c:pt>
                <c:pt idx="268">
                  <c:v>2014</c:v>
                </c:pt>
                <c:pt idx="269">
                  <c:v>2014</c:v>
                </c:pt>
                <c:pt idx="270">
                  <c:v>2014</c:v>
                </c:pt>
                <c:pt idx="271">
                  <c:v>2014</c:v>
                </c:pt>
                <c:pt idx="272">
                  <c:v>2015</c:v>
                </c:pt>
                <c:pt idx="273">
                  <c:v>2015</c:v>
                </c:pt>
                <c:pt idx="274">
                  <c:v>2015</c:v>
                </c:pt>
                <c:pt idx="275">
                  <c:v>2015</c:v>
                </c:pt>
                <c:pt idx="276">
                  <c:v>2015</c:v>
                </c:pt>
              </c:strCache>
            </c:strRef>
          </c:cat>
          <c:val>
            <c:numRef>
              <c:f>'2'!$BK$10:$BK$286</c:f>
              <c:numCache>
                <c:formatCode>0.0</c:formatCode>
                <c:ptCount val="277"/>
                <c:pt idx="0">
                  <c:v>5.8168801524953295</c:v>
                </c:pt>
                <c:pt idx="1">
                  <c:v>5.8540176688292442</c:v>
                </c:pt>
                <c:pt idx="2">
                  <c:v>5.7036064507665873</c:v>
                </c:pt>
                <c:pt idx="3">
                  <c:v>5.6224168223136983</c:v>
                </c:pt>
                <c:pt idx="4">
                  <c:v>5.5412666230300314</c:v>
                </c:pt>
                <c:pt idx="5">
                  <c:v>5.4851674345921522</c:v>
                </c:pt>
                <c:pt idx="6">
                  <c:v>5.3415016772503066</c:v>
                </c:pt>
                <c:pt idx="7">
                  <c:v>5.2012210823405542</c:v>
                </c:pt>
                <c:pt idx="8">
                  <c:v>5.1965612261941629</c:v>
                </c:pt>
                <c:pt idx="9">
                  <c:v>5.2290588936394764</c:v>
                </c:pt>
                <c:pt idx="10">
                  <c:v>5.239009221889833</c:v>
                </c:pt>
                <c:pt idx="11">
                  <c:v>5.2281986368343354</c:v>
                </c:pt>
                <c:pt idx="12">
                  <c:v>5.1398490003289083</c:v>
                </c:pt>
                <c:pt idx="13">
                  <c:v>5.0834493591519987</c:v>
                </c:pt>
                <c:pt idx="14">
                  <c:v>5.0531584961760387</c:v>
                </c:pt>
                <c:pt idx="15">
                  <c:v>5.0800720375156905</c:v>
                </c:pt>
                <c:pt idx="16">
                  <c:v>5.0325479459995393</c:v>
                </c:pt>
                <c:pt idx="17">
                  <c:v>5.1076581060885786</c:v>
                </c:pt>
                <c:pt idx="18">
                  <c:v>5.033683277472349</c:v>
                </c:pt>
                <c:pt idx="19">
                  <c:v>5.0450187022215118</c:v>
                </c:pt>
                <c:pt idx="20">
                  <c:v>5.0170428899669695</c:v>
                </c:pt>
                <c:pt idx="21">
                  <c:v>4.9434470605109064</c:v>
                </c:pt>
                <c:pt idx="22">
                  <c:v>4.9115654099568404</c:v>
                </c:pt>
                <c:pt idx="23">
                  <c:v>5.0187320963044764</c:v>
                </c:pt>
                <c:pt idx="24">
                  <c:v>5.0656210304767058</c:v>
                </c:pt>
                <c:pt idx="25">
                  <c:v>5.0367957584636827</c:v>
                </c:pt>
                <c:pt idx="26">
                  <c:v>5.0990513442419569</c:v>
                </c:pt>
                <c:pt idx="27">
                  <c:v>5.1166232345245533</c:v>
                </c:pt>
                <c:pt idx="28">
                  <c:v>5.147847946044477</c:v>
                </c:pt>
                <c:pt idx="29">
                  <c:v>5.1571828879640655</c:v>
                </c:pt>
                <c:pt idx="30">
                  <c:v>5.3023197211363282</c:v>
                </c:pt>
                <c:pt idx="31">
                  <c:v>5.3279432584683839</c:v>
                </c:pt>
                <c:pt idx="32">
                  <c:v>5.2772053120681504</c:v>
                </c:pt>
                <c:pt idx="33">
                  <c:v>5.3620607472177264</c:v>
                </c:pt>
                <c:pt idx="34">
                  <c:v>5.2941391695484246</c:v>
                </c:pt>
                <c:pt idx="35">
                  <c:v>5.3134839166187771</c:v>
                </c:pt>
                <c:pt idx="36">
                  <c:v>5.2418102086874807</c:v>
                </c:pt>
                <c:pt idx="37">
                  <c:v>5.3341054438383955</c:v>
                </c:pt>
                <c:pt idx="38">
                  <c:v>5.224028912594207</c:v>
                </c:pt>
                <c:pt idx="39">
                  <c:v>5.160359009935334</c:v>
                </c:pt>
                <c:pt idx="40">
                  <c:v>5.1716544108161324</c:v>
                </c:pt>
                <c:pt idx="41">
                  <c:v>5.1447302123680245</c:v>
                </c:pt>
                <c:pt idx="42">
                  <c:v>5.195934017687355</c:v>
                </c:pt>
                <c:pt idx="43">
                  <c:v>5.1673115436517181</c:v>
                </c:pt>
                <c:pt idx="44">
                  <c:v>5.1029646329835705</c:v>
                </c:pt>
                <c:pt idx="45">
                  <c:v>5.0141354379578145</c:v>
                </c:pt>
                <c:pt idx="46">
                  <c:v>4.9276872815491304</c:v>
                </c:pt>
                <c:pt idx="47">
                  <c:v>4.9725095477085075</c:v>
                </c:pt>
                <c:pt idx="48">
                  <c:v>4.9553066856551879</c:v>
                </c:pt>
                <c:pt idx="49">
                  <c:v>4.9502918345591524</c:v>
                </c:pt>
                <c:pt idx="50">
                  <c:v>4.9566782456179714</c:v>
                </c:pt>
                <c:pt idx="51">
                  <c:v>5.0783014207385397</c:v>
                </c:pt>
                <c:pt idx="52">
                  <c:v>5.0250901842002804</c:v>
                </c:pt>
                <c:pt idx="53">
                  <c:v>5.0565889479679909</c:v>
                </c:pt>
                <c:pt idx="54">
                  <c:v>4.9872066326957167</c:v>
                </c:pt>
                <c:pt idx="55">
                  <c:v>4.9425117967930419</c:v>
                </c:pt>
                <c:pt idx="56">
                  <c:v>4.9769103905572694</c:v>
                </c:pt>
                <c:pt idx="57">
                  <c:v>5.0115186427594756</c:v>
                </c:pt>
                <c:pt idx="58">
                  <c:v>5.0104113905243963</c:v>
                </c:pt>
                <c:pt idx="59">
                  <c:v>5.0007070524454855</c:v>
                </c:pt>
                <c:pt idx="60">
                  <c:v>5.061295065844682</c:v>
                </c:pt>
                <c:pt idx="61">
                  <c:v>5.0992501992776509</c:v>
                </c:pt>
                <c:pt idx="62">
                  <c:v>5.2101036226110153</c:v>
                </c:pt>
                <c:pt idx="63">
                  <c:v>5.2383753442469754</c:v>
                </c:pt>
                <c:pt idx="64">
                  <c:v>5.2487153644626314</c:v>
                </c:pt>
                <c:pt idx="65">
                  <c:v>5.2281289780535465</c:v>
                </c:pt>
                <c:pt idx="66">
                  <c:v>5.2293210529959708</c:v>
                </c:pt>
                <c:pt idx="67">
                  <c:v>5.1594219249947324</c:v>
                </c:pt>
                <c:pt idx="68">
                  <c:v>5.1358946367157357</c:v>
                </c:pt>
                <c:pt idx="69">
                  <c:v>5.0452167054850037</c:v>
                </c:pt>
                <c:pt idx="70">
                  <c:v>5.0411031989797994</c:v>
                </c:pt>
                <c:pt idx="71">
                  <c:v>5.1693734159615161</c:v>
                </c:pt>
                <c:pt idx="72">
                  <c:v>5.1510188285650758</c:v>
                </c:pt>
                <c:pt idx="73">
                  <c:v>5.2159163891331559</c:v>
                </c:pt>
                <c:pt idx="74">
                  <c:v>5.1757674785638406</c:v>
                </c:pt>
                <c:pt idx="75">
                  <c:v>5.0529165483599412</c:v>
                </c:pt>
                <c:pt idx="76">
                  <c:v>4.9732353792705783</c:v>
                </c:pt>
                <c:pt idx="77">
                  <c:v>4.9812622924780161</c:v>
                </c:pt>
                <c:pt idx="78">
                  <c:v>4.9891971346417332</c:v>
                </c:pt>
                <c:pt idx="79">
                  <c:v>4.9901132025315462</c:v>
                </c:pt>
                <c:pt idx="80">
                  <c:v>5.0434288174520674</c:v>
                </c:pt>
                <c:pt idx="81">
                  <c:v>5.0839939549488724</c:v>
                </c:pt>
                <c:pt idx="82">
                  <c:v>5.1793868637381015</c:v>
                </c:pt>
                <c:pt idx="83">
                  <c:v>5.2261856740943085</c:v>
                </c:pt>
                <c:pt idx="84">
                  <c:v>5.3528164547875665</c:v>
                </c:pt>
                <c:pt idx="85">
                  <c:v>5.3105850846255862</c:v>
                </c:pt>
                <c:pt idx="86">
                  <c:v>5.2374753142361072</c:v>
                </c:pt>
                <c:pt idx="87">
                  <c:v>5.2941248941153951</c:v>
                </c:pt>
                <c:pt idx="88">
                  <c:v>5.3330015681045069</c:v>
                </c:pt>
                <c:pt idx="89">
                  <c:v>5.2562457962916111</c:v>
                </c:pt>
                <c:pt idx="90">
                  <c:v>5.2674907469025465</c:v>
                </c:pt>
                <c:pt idx="91">
                  <c:v>5.3685776584565659</c:v>
                </c:pt>
                <c:pt idx="92">
                  <c:v>5.3374282915325182</c:v>
                </c:pt>
                <c:pt idx="93">
                  <c:v>5.3713968960888394</c:v>
                </c:pt>
                <c:pt idx="94">
                  <c:v>5.3811739158167029</c:v>
                </c:pt>
                <c:pt idx="95">
                  <c:v>5.3782454620617894</c:v>
                </c:pt>
                <c:pt idx="96">
                  <c:v>5.2542991950922682</c:v>
                </c:pt>
                <c:pt idx="97">
                  <c:v>5.2467306765614765</c:v>
                </c:pt>
                <c:pt idx="98">
                  <c:v>5.2822459765099765</c:v>
                </c:pt>
                <c:pt idx="99">
                  <c:v>5.1974104118274163</c:v>
                </c:pt>
                <c:pt idx="100">
                  <c:v>5.0479561445000876</c:v>
                </c:pt>
                <c:pt idx="101">
                  <c:v>5.0754471136014994</c:v>
                </c:pt>
                <c:pt idx="102">
                  <c:v>5.1228436471372998</c:v>
                </c:pt>
                <c:pt idx="103">
                  <c:v>5.0144829651319753</c:v>
                </c:pt>
                <c:pt idx="104">
                  <c:v>4.9054003925640384</c:v>
                </c:pt>
                <c:pt idx="105">
                  <c:v>4.8606804075803165</c:v>
                </c:pt>
                <c:pt idx="106">
                  <c:v>4.7301645219424975</c:v>
                </c:pt>
                <c:pt idx="107">
                  <c:v>4.7360163675651279</c:v>
                </c:pt>
                <c:pt idx="108">
                  <c:v>4.8064109874493397</c:v>
                </c:pt>
                <c:pt idx="109">
                  <c:v>4.946683497183896</c:v>
                </c:pt>
                <c:pt idx="110">
                  <c:v>5.1027262532620865</c:v>
                </c:pt>
                <c:pt idx="111">
                  <c:v>5.1259022975877757</c:v>
                </c:pt>
                <c:pt idx="112">
                  <c:v>5.1887685190806314</c:v>
                </c:pt>
                <c:pt idx="113">
                  <c:v>5.1989363961691453</c:v>
                </c:pt>
                <c:pt idx="114">
                  <c:v>5.2997863451395517</c:v>
                </c:pt>
                <c:pt idx="115">
                  <c:v>5.4243334103707364</c:v>
                </c:pt>
                <c:pt idx="116">
                  <c:v>5.3670516604621934</c:v>
                </c:pt>
                <c:pt idx="117">
                  <c:v>5.3390349323424715</c:v>
                </c:pt>
                <c:pt idx="118">
                  <c:v>5.3881977702321304</c:v>
                </c:pt>
                <c:pt idx="119">
                  <c:v>5.4041791970071964</c:v>
                </c:pt>
                <c:pt idx="120">
                  <c:v>5.4441905710471055</c:v>
                </c:pt>
                <c:pt idx="121">
                  <c:v>5.4297550086223083</c:v>
                </c:pt>
                <c:pt idx="122">
                  <c:v>5.4397356396933407</c:v>
                </c:pt>
                <c:pt idx="123">
                  <c:v>5.3356185202955455</c:v>
                </c:pt>
                <c:pt idx="124">
                  <c:v>5.4149014027997415</c:v>
                </c:pt>
                <c:pt idx="125">
                  <c:v>5.481262111072092</c:v>
                </c:pt>
                <c:pt idx="126">
                  <c:v>5.5311973458327524</c:v>
                </c:pt>
                <c:pt idx="127">
                  <c:v>5.5305887592933232</c:v>
                </c:pt>
                <c:pt idx="128">
                  <c:v>5.5243255693369635</c:v>
                </c:pt>
                <c:pt idx="129">
                  <c:v>5.6539758589271019</c:v>
                </c:pt>
                <c:pt idx="130">
                  <c:v>5.743725185302563</c:v>
                </c:pt>
                <c:pt idx="131">
                  <c:v>5.845313719766736</c:v>
                </c:pt>
                <c:pt idx="132">
                  <c:v>5.9033518469213515</c:v>
                </c:pt>
                <c:pt idx="133">
                  <c:v>5.8111984175061338</c:v>
                </c:pt>
                <c:pt idx="134">
                  <c:v>5.9055616016277952</c:v>
                </c:pt>
                <c:pt idx="135">
                  <c:v>5.9606322359459485</c:v>
                </c:pt>
                <c:pt idx="136">
                  <c:v>5.9715680851018478</c:v>
                </c:pt>
                <c:pt idx="137">
                  <c:v>5.9402236456388913</c:v>
                </c:pt>
                <c:pt idx="138">
                  <c:v>5.9009249222618925</c:v>
                </c:pt>
                <c:pt idx="139">
                  <c:v>5.9870605333201103</c:v>
                </c:pt>
                <c:pt idx="140">
                  <c:v>5.9085175674799384</c:v>
                </c:pt>
                <c:pt idx="141">
                  <c:v>5.8687065283057844</c:v>
                </c:pt>
                <c:pt idx="142">
                  <c:v>5.948384927132139</c:v>
                </c:pt>
                <c:pt idx="143">
                  <c:v>5.9552765225265754</c:v>
                </c:pt>
                <c:pt idx="144">
                  <c:v>6.0298690530140924</c:v>
                </c:pt>
                <c:pt idx="145">
                  <c:v>6.0943381696186805</c:v>
                </c:pt>
                <c:pt idx="146">
                  <c:v>6.0233070825850774</c:v>
                </c:pt>
                <c:pt idx="147">
                  <c:v>5.9717636796394133</c:v>
                </c:pt>
                <c:pt idx="148">
                  <c:v>5.8933003075512405</c:v>
                </c:pt>
                <c:pt idx="149">
                  <c:v>5.9079347702629645</c:v>
                </c:pt>
                <c:pt idx="150">
                  <c:v>6.0163635265418094</c:v>
                </c:pt>
                <c:pt idx="151">
                  <c:v>6.0849304614589332</c:v>
                </c:pt>
                <c:pt idx="152">
                  <c:v>6.1272529177041966</c:v>
                </c:pt>
                <c:pt idx="153">
                  <c:v>6.2620531777963055</c:v>
                </c:pt>
                <c:pt idx="154">
                  <c:v>6.3239128129806055</c:v>
                </c:pt>
                <c:pt idx="155">
                  <c:v>6.3791553813840522</c:v>
                </c:pt>
                <c:pt idx="156">
                  <c:v>6.3797209629291904</c:v>
                </c:pt>
                <c:pt idx="157">
                  <c:v>6.3840488160046078</c:v>
                </c:pt>
                <c:pt idx="158">
                  <c:v>6.3774987500085416</c:v>
                </c:pt>
                <c:pt idx="159">
                  <c:v>6.3865899044151604</c:v>
                </c:pt>
                <c:pt idx="160">
                  <c:v>6.3700659680938294</c:v>
                </c:pt>
                <c:pt idx="161">
                  <c:v>6.5423715358565016</c:v>
                </c:pt>
                <c:pt idx="162">
                  <c:v>6.5971432723953845</c:v>
                </c:pt>
                <c:pt idx="163">
                  <c:v>6.6606013154207364</c:v>
                </c:pt>
                <c:pt idx="164">
                  <c:v>6.6405704680508775</c:v>
                </c:pt>
                <c:pt idx="165">
                  <c:v>6.6719044429580379</c:v>
                </c:pt>
                <c:pt idx="166">
                  <c:v>6.7206636706387997</c:v>
                </c:pt>
                <c:pt idx="167">
                  <c:v>6.8225634816778093</c:v>
                </c:pt>
                <c:pt idx="168">
                  <c:v>6.7546578277904663</c:v>
                </c:pt>
                <c:pt idx="169">
                  <c:v>6.8312937212071443</c:v>
                </c:pt>
                <c:pt idx="170">
                  <c:v>6.7601093430688337</c:v>
                </c:pt>
                <c:pt idx="171">
                  <c:v>6.8361463433568463</c:v>
                </c:pt>
                <c:pt idx="172">
                  <c:v>7.0164127502826714</c:v>
                </c:pt>
                <c:pt idx="173">
                  <c:v>6.9353637624583913</c:v>
                </c:pt>
                <c:pt idx="174">
                  <c:v>6.9874620426035934</c:v>
                </c:pt>
                <c:pt idx="175">
                  <c:v>6.9701639002106477</c:v>
                </c:pt>
                <c:pt idx="176">
                  <c:v>6.9089617865998791</c:v>
                </c:pt>
                <c:pt idx="177">
                  <c:v>6.9242164006560465</c:v>
                </c:pt>
                <c:pt idx="178">
                  <c:v>6.8851163942274365</c:v>
                </c:pt>
                <c:pt idx="179">
                  <c:v>6.9087846369351809</c:v>
                </c:pt>
                <c:pt idx="180">
                  <c:v>6.8684845927767721</c:v>
                </c:pt>
                <c:pt idx="181">
                  <c:v>6.8862598000062718</c:v>
                </c:pt>
                <c:pt idx="182">
                  <c:v>6.9777471683910903</c:v>
                </c:pt>
                <c:pt idx="183">
                  <c:v>6.9720587011202504</c:v>
                </c:pt>
                <c:pt idx="184">
                  <c:v>7.0426055093494</c:v>
                </c:pt>
                <c:pt idx="185">
                  <c:v>7.0181876224455255</c:v>
                </c:pt>
                <c:pt idx="186">
                  <c:v>7.1366634929879078</c:v>
                </c:pt>
                <c:pt idx="187">
                  <c:v>7.0848651567473269</c:v>
                </c:pt>
                <c:pt idx="188">
                  <c:v>7.1997479294899165</c:v>
                </c:pt>
                <c:pt idx="189">
                  <c:v>7.2854058900873753</c:v>
                </c:pt>
                <c:pt idx="190">
                  <c:v>7.3519466115900505</c:v>
                </c:pt>
                <c:pt idx="191">
                  <c:v>7.463513337195276</c:v>
                </c:pt>
                <c:pt idx="192">
                  <c:v>7.4181191912341573</c:v>
                </c:pt>
                <c:pt idx="193">
                  <c:v>7.4550002952191434</c:v>
                </c:pt>
                <c:pt idx="194">
                  <c:v>7.4261022227434506</c:v>
                </c:pt>
                <c:pt idx="195">
                  <c:v>7.40760452642823</c:v>
                </c:pt>
                <c:pt idx="196">
                  <c:v>7.4500617428390434</c:v>
                </c:pt>
                <c:pt idx="197">
                  <c:v>7.5015649491282215</c:v>
                </c:pt>
                <c:pt idx="198">
                  <c:v>7.52931158698442</c:v>
                </c:pt>
                <c:pt idx="199">
                  <c:v>7.5569011930635241</c:v>
                </c:pt>
                <c:pt idx="200">
                  <c:v>7.4362971485593672</c:v>
                </c:pt>
                <c:pt idx="201">
                  <c:v>7.4771499289311434</c:v>
                </c:pt>
                <c:pt idx="202">
                  <c:v>7.5555055435692067</c:v>
                </c:pt>
                <c:pt idx="203">
                  <c:v>7.5780854440678516</c:v>
                </c:pt>
                <c:pt idx="204">
                  <c:v>7.6715434025777824</c:v>
                </c:pt>
                <c:pt idx="205">
                  <c:v>7.7327237535795916</c:v>
                </c:pt>
                <c:pt idx="206">
                  <c:v>7.8214139974223826</c:v>
                </c:pt>
                <c:pt idx="207">
                  <c:v>8.0341294776327619</c:v>
                </c:pt>
                <c:pt idx="208">
                  <c:v>8.0290820468666748</c:v>
                </c:pt>
                <c:pt idx="209">
                  <c:v>8.1032287373167406</c:v>
                </c:pt>
                <c:pt idx="210">
                  <c:v>8.1130715239495199</c:v>
                </c:pt>
                <c:pt idx="211">
                  <c:v>8.1138300026860026</c:v>
                </c:pt>
                <c:pt idx="212">
                  <c:v>8.0745953077419248</c:v>
                </c:pt>
                <c:pt idx="213">
                  <c:v>8.1277672157619776</c:v>
                </c:pt>
                <c:pt idx="214">
                  <c:v>8.2101926761426398</c:v>
                </c:pt>
                <c:pt idx="215">
                  <c:v>8.3001789266981589</c:v>
                </c:pt>
                <c:pt idx="216">
                  <c:v>8.3512709580719644</c:v>
                </c:pt>
                <c:pt idx="217">
                  <c:v>8.5502376950900327</c:v>
                </c:pt>
                <c:pt idx="218">
                  <c:v>8.9162969280846482</c:v>
                </c:pt>
                <c:pt idx="219">
                  <c:v>8.8288720706160433</c:v>
                </c:pt>
                <c:pt idx="220">
                  <c:v>8.8506157811589645</c:v>
                </c:pt>
                <c:pt idx="221">
                  <c:v>8.7656904341498247</c:v>
                </c:pt>
                <c:pt idx="222">
                  <c:v>8.9996421516255705</c:v>
                </c:pt>
                <c:pt idx="223">
                  <c:v>9.0340504843750384</c:v>
                </c:pt>
                <c:pt idx="224">
                  <c:v>9.223397258976858</c:v>
                </c:pt>
                <c:pt idx="225">
                  <c:v>9.0498379399370528</c:v>
                </c:pt>
                <c:pt idx="226">
                  <c:v>9.0382875733832861</c:v>
                </c:pt>
                <c:pt idx="227">
                  <c:v>9.0868815596540067</c:v>
                </c:pt>
                <c:pt idx="228">
                  <c:v>9.1101190585694098</c:v>
                </c:pt>
                <c:pt idx="229">
                  <c:v>8.9946746366127002</c:v>
                </c:pt>
                <c:pt idx="230">
                  <c:v>8.7878811387222466</c:v>
                </c:pt>
                <c:pt idx="231">
                  <c:v>8.4482383676677539</c:v>
                </c:pt>
                <c:pt idx="232">
                  <c:v>8.6918373824410935</c:v>
                </c:pt>
                <c:pt idx="233">
                  <c:v>8.8205107249798829</c:v>
                </c:pt>
                <c:pt idx="234">
                  <c:v>9.0089820854056928</c:v>
                </c:pt>
                <c:pt idx="235">
                  <c:v>8.8594303674276063</c:v>
                </c:pt>
                <c:pt idx="236">
                  <c:v>8.7759874970100018</c:v>
                </c:pt>
                <c:pt idx="237">
                  <c:v>8.8448708006498684</c:v>
                </c:pt>
                <c:pt idx="238">
                  <c:v>9.0022120806276007</c:v>
                </c:pt>
                <c:pt idx="239">
                  <c:v>9.1379555264660688</c:v>
                </c:pt>
                <c:pt idx="240">
                  <c:v>9.2654519070719203</c:v>
                </c:pt>
                <c:pt idx="241">
                  <c:v>9.2685986581477948</c:v>
                </c:pt>
                <c:pt idx="242">
                  <c:v>9.4707613280709495</c:v>
                </c:pt>
                <c:pt idx="243">
                  <c:v>9.35019406257112</c:v>
                </c:pt>
                <c:pt idx="244">
                  <c:v>9.242509718893146</c:v>
                </c:pt>
                <c:pt idx="245">
                  <c:v>9.3547039420606257</c:v>
                </c:pt>
                <c:pt idx="246">
                  <c:v>9.4437082780490726</c:v>
                </c:pt>
                <c:pt idx="247">
                  <c:v>9.4904336465931198</c:v>
                </c:pt>
                <c:pt idx="248">
                  <c:v>9.3807270968697267</c:v>
                </c:pt>
                <c:pt idx="249">
                  <c:v>9.3717591881209348</c:v>
                </c:pt>
                <c:pt idx="250">
                  <c:v>9.5103614742579907</c:v>
                </c:pt>
                <c:pt idx="251">
                  <c:v>9.7194816212660697</c:v>
                </c:pt>
                <c:pt idx="252">
                  <c:v>9.5635287121122161</c:v>
                </c:pt>
                <c:pt idx="253">
                  <c:v>9.803872723245064</c:v>
                </c:pt>
                <c:pt idx="254">
                  <c:v>9.7409725293187819</c:v>
                </c:pt>
                <c:pt idx="255">
                  <c:v>9.8483903562461137</c:v>
                </c:pt>
                <c:pt idx="256">
                  <c:v>9.9565810363126914</c:v>
                </c:pt>
                <c:pt idx="257">
                  <c:v>10.20287310966822</c:v>
                </c:pt>
                <c:pt idx="258">
                  <c:v>10.172159650864559</c:v>
                </c:pt>
                <c:pt idx="259">
                  <c:v>10.174279408828625</c:v>
                </c:pt>
                <c:pt idx="260">
                  <c:v>9.968070177457669</c:v>
                </c:pt>
                <c:pt idx="261">
                  <c:v>10.388835602685926</c:v>
                </c:pt>
                <c:pt idx="262">
                  <c:v>10.313139034328476</c:v>
                </c:pt>
                <c:pt idx="263">
                  <c:v>10.435968780500822</c:v>
                </c:pt>
                <c:pt idx="264">
                  <c:v>10.45175674072857</c:v>
                </c:pt>
                <c:pt idx="265">
                  <c:v>10.262148999177725</c:v>
                </c:pt>
                <c:pt idx="266">
                  <c:v>10.311122329064972</c:v>
                </c:pt>
                <c:pt idx="267">
                  <c:v>10.243348857214798</c:v>
                </c:pt>
                <c:pt idx="268">
                  <c:v>10.322635233871038</c:v>
                </c:pt>
                <c:pt idx="269">
                  <c:v>10.489554631925671</c:v>
                </c:pt>
                <c:pt idx="270">
                  <c:v>10.384718118506456</c:v>
                </c:pt>
                <c:pt idx="271">
                  <c:v>10.308035745068509</c:v>
                </c:pt>
                <c:pt idx="272">
                  <c:v>10.321338397824904</c:v>
                </c:pt>
                <c:pt idx="273">
                  <c:v>10.717213373467615</c:v>
                </c:pt>
                <c:pt idx="274">
                  <c:v>10.905447660422931</c:v>
                </c:pt>
                <c:pt idx="275">
                  <c:v>10.597877724372701</c:v>
                </c:pt>
                <c:pt idx="276">
                  <c:v>10.256550551929346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090496"/>
        <c:axId val="106092032"/>
      </c:lineChart>
      <c:catAx>
        <c:axId val="1060904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6092032"/>
        <c:crosses val="autoZero"/>
        <c:auto val="1"/>
        <c:lblAlgn val="ctr"/>
        <c:lblOffset val="100"/>
        <c:tickLblSkip val="12"/>
        <c:noMultiLvlLbl val="0"/>
      </c:catAx>
      <c:valAx>
        <c:axId val="10609203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60904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0.85841</cdr:x>
      <cdr:y>0.19118</cdr:y>
    </cdr:from>
    <cdr:to>
      <cdr:x>0.9469</cdr:x>
      <cdr:y>0.30882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984776" y="936104"/>
          <a:ext cx="720080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400" dirty="0" smtClean="0"/>
            <a:t>35-49</a:t>
          </a:r>
          <a:endParaRPr lang="en-GB" sz="1100" dirty="0" smtClean="0"/>
        </a:p>
        <a:p xmlns:a="http://schemas.openxmlformats.org/drawingml/2006/main">
          <a:r>
            <a:rPr lang="en-GB" sz="1400" dirty="0" smtClean="0"/>
            <a:t>25-34</a:t>
          </a:r>
          <a:endParaRPr lang="en-GB" sz="1100" dirty="0"/>
        </a:p>
      </cdr:txBody>
    </cdr:sp>
  </cdr:relSizeAnchor>
  <cdr:relSizeAnchor xmlns:cdr="http://schemas.openxmlformats.org/drawingml/2006/chartDrawing">
    <cdr:from>
      <cdr:x>0.85841</cdr:x>
      <cdr:y>0.30882</cdr:y>
    </cdr:from>
    <cdr:to>
      <cdr:x>0.9469</cdr:x>
      <cdr:y>0.39706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6984776" y="1512168"/>
          <a:ext cx="72008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400" dirty="0" smtClean="0"/>
            <a:t>50-64</a:t>
          </a:r>
        </a:p>
        <a:p xmlns:a="http://schemas.openxmlformats.org/drawingml/2006/main">
          <a:r>
            <a:rPr lang="en-GB" sz="1400" dirty="0" smtClean="0"/>
            <a:t>18-24</a:t>
          </a:r>
          <a:endParaRPr lang="en-GB" sz="1400" dirty="0"/>
        </a:p>
      </cdr:txBody>
    </cdr:sp>
  </cdr:relSizeAnchor>
  <cdr:relSizeAnchor xmlns:cdr="http://schemas.openxmlformats.org/drawingml/2006/chartDrawing">
    <cdr:from>
      <cdr:x>0.85841</cdr:x>
      <cdr:y>0.39706</cdr:y>
    </cdr:from>
    <cdr:to>
      <cdr:x>0.9469</cdr:x>
      <cdr:y>0.47059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984776" y="1944216"/>
          <a:ext cx="72008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400" dirty="0" smtClean="0"/>
            <a:t>All 16+</a:t>
          </a:r>
          <a:endParaRPr lang="en-GB" sz="1400" dirty="0"/>
        </a:p>
      </cdr:txBody>
    </cdr:sp>
  </cdr:relSizeAnchor>
  <cdr:relSizeAnchor xmlns:cdr="http://schemas.openxmlformats.org/drawingml/2006/chartDrawing">
    <cdr:from>
      <cdr:x>0.85841</cdr:x>
      <cdr:y>0.76471</cdr:y>
    </cdr:from>
    <cdr:to>
      <cdr:x>0.9469</cdr:x>
      <cdr:y>0.83824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984776" y="3744416"/>
          <a:ext cx="72008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400" dirty="0" smtClean="0"/>
            <a:t>65+</a:t>
          </a:r>
          <a:endParaRPr lang="en-GB" sz="1400" dirty="0"/>
        </a:p>
      </cdr:txBody>
    </cdr:sp>
  </cdr:relSizeAnchor>
  <cdr:relSizeAnchor xmlns:cdr="http://schemas.openxmlformats.org/drawingml/2006/chartDrawing">
    <cdr:from>
      <cdr:x>0.85841</cdr:x>
      <cdr:y>0.60294</cdr:y>
    </cdr:from>
    <cdr:to>
      <cdr:x>0.9469</cdr:x>
      <cdr:y>0.67647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6984776" y="2952328"/>
          <a:ext cx="72008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400" dirty="0" smtClean="0"/>
            <a:t>16-17</a:t>
          </a:r>
          <a:endParaRPr lang="en-GB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B87392-0100-45CE-A7E0-3B0B143849A5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6E89D-C1BD-42CC-B1EB-BC25620FDD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498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C012B-EF37-4CA3-AD0B-5EEED196E239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6D712-50AD-4D14-8608-C6271A51F21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828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6D712-50AD-4D14-8608-C6271A51F21F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6D712-50AD-4D14-8608-C6271A51F21F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6D712-50AD-4D14-8608-C6271A51F21F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6D712-50AD-4D14-8608-C6271A51F21F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6D712-50AD-4D14-8608-C6271A51F21F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6D712-50AD-4D14-8608-C6271A51F21F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6D712-50AD-4D14-8608-C6271A51F21F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6D712-50AD-4D14-8608-C6271A51F21F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6D712-50AD-4D14-8608-C6271A51F21F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6D712-50AD-4D14-8608-C6271A51F21F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6D712-50AD-4D14-8608-C6271A51F21F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A51BE-E6B5-44D3-8E3A-9042D8EEA6E4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1F37-902D-4CCD-856C-ADF9DA871F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A51BE-E6B5-44D3-8E3A-9042D8EEA6E4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1F37-902D-4CCD-856C-ADF9DA871F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A51BE-E6B5-44D3-8E3A-9042D8EEA6E4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1F37-902D-4CCD-856C-ADF9DA871F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A51BE-E6B5-44D3-8E3A-9042D8EEA6E4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1F37-902D-4CCD-856C-ADF9DA871F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A51BE-E6B5-44D3-8E3A-9042D8EEA6E4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1F37-902D-4CCD-856C-ADF9DA871F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A51BE-E6B5-44D3-8E3A-9042D8EEA6E4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1F37-902D-4CCD-856C-ADF9DA871F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A51BE-E6B5-44D3-8E3A-9042D8EEA6E4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1F37-902D-4CCD-856C-ADF9DA871F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A51BE-E6B5-44D3-8E3A-9042D8EEA6E4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1F37-902D-4CCD-856C-ADF9DA871F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A51BE-E6B5-44D3-8E3A-9042D8EEA6E4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1F37-902D-4CCD-856C-ADF9DA871F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A51BE-E6B5-44D3-8E3A-9042D8EEA6E4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1F37-902D-4CCD-856C-ADF9DA871F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A51BE-E6B5-44D3-8E3A-9042D8EEA6E4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1F37-902D-4CCD-856C-ADF9DA871F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A51BE-E6B5-44D3-8E3A-9042D8EEA6E4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C1F37-902D-4CCD-856C-ADF9DA871F0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Labour force projections for Districts of Britain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632848" cy="1752600"/>
          </a:xfrm>
        </p:spPr>
        <p:txBody>
          <a:bodyPr>
            <a:normAutofit/>
          </a:bodyPr>
          <a:lstStyle/>
          <a:p>
            <a:r>
              <a:rPr lang="en-GB" dirty="0" smtClean="0"/>
              <a:t>Ludi Simpson, University of Manchester</a:t>
            </a:r>
          </a:p>
          <a:p>
            <a:r>
              <a:rPr lang="en-GB" dirty="0" smtClean="0"/>
              <a:t>TWRI conference, </a:t>
            </a:r>
            <a:r>
              <a:rPr lang="en-GB" smtClean="0"/>
              <a:t>York 9</a:t>
            </a:r>
            <a:r>
              <a:rPr lang="en-GB" baseline="30000" smtClean="0"/>
              <a:t>th</a:t>
            </a:r>
            <a:r>
              <a:rPr lang="en-GB" smtClean="0"/>
              <a:t> October </a:t>
            </a:r>
            <a:r>
              <a:rPr lang="en-GB" dirty="0" smtClean="0"/>
              <a:t>2015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Previous LAD projections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Cambridge Econometrics age-sex- economic activity for LADs, used by Warwick IER’s Working Futures</a:t>
            </a:r>
          </a:p>
          <a:p>
            <a:pPr lvl="1"/>
            <a:r>
              <a:rPr lang="en-GB" dirty="0" smtClean="0"/>
              <a:t>No documentation</a:t>
            </a:r>
          </a:p>
          <a:p>
            <a:r>
              <a:rPr lang="en-GB" dirty="0" smtClean="0"/>
              <a:t>Oxford Economics all-age economic activity as a product of a model of employment</a:t>
            </a:r>
          </a:p>
          <a:p>
            <a:pPr lvl="1"/>
            <a:r>
              <a:rPr lang="en-GB" dirty="0" smtClean="0"/>
              <a:t>East of England, E. Midlands, Greater Manchester, ...</a:t>
            </a:r>
          </a:p>
          <a:p>
            <a:pPr lvl="1"/>
            <a:r>
              <a:rPr lang="en-GB" dirty="0" smtClean="0"/>
              <a:t>Unspecific documentation</a:t>
            </a:r>
          </a:p>
          <a:p>
            <a:r>
              <a:rPr lang="en-GB" dirty="0" smtClean="0"/>
              <a:t>Local authority and planning agency submissions</a:t>
            </a:r>
          </a:p>
          <a:p>
            <a:pPr lvl="1"/>
            <a:r>
              <a:rPr lang="en-GB" dirty="0" smtClean="0"/>
              <a:t>Great variety of approaches in reports</a:t>
            </a:r>
          </a:p>
          <a:p>
            <a:pPr lvl="1"/>
            <a:r>
              <a:rPr lang="en-GB" dirty="0" smtClean="0"/>
              <a:t>Plausible scenarios of future change (judgemental approach)</a:t>
            </a:r>
          </a:p>
          <a:p>
            <a:pPr lvl="1"/>
            <a:r>
              <a:rPr lang="en-GB" dirty="0" smtClean="0"/>
              <a:t>Impact of State Pension Age rise of X years modelled by shifting activity to that of a younger group by X years (Shropshire and others).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Labour Force forecasts for the UK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3529" y="1412777"/>
          <a:ext cx="8568952" cy="4732020"/>
        </p:xfrm>
        <a:graphic>
          <a:graphicData uri="http://schemas.openxmlformats.org/drawingml/2006/table">
            <a:tbl>
              <a:tblPr/>
              <a:tblGrid>
                <a:gridCol w="769502"/>
                <a:gridCol w="3262945"/>
                <a:gridCol w="4536505"/>
              </a:tblGrid>
              <a:tr h="156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Age</a:t>
                      </a:r>
                      <a:endParaRPr lang="en-GB" sz="1800" dirty="0">
                        <a:latin typeface="Frutiger-Light"/>
                        <a:ea typeface="Calibri"/>
                        <a:cs typeface="Frutiger-Ligh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Frutiger-Light"/>
                          <a:ea typeface="Calibri"/>
                          <a:cs typeface="Frutiger-Light"/>
                        </a:rPr>
                        <a:t>EC(2014) 2015 Ageing report</a:t>
                      </a:r>
                      <a:endParaRPr lang="en-GB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Frutiger-Light"/>
                          <a:ea typeface="Calibri"/>
                          <a:cs typeface="Frutiger-Light"/>
                        </a:rPr>
                        <a:t>OBR (2015) Fiscal Sustainability Report</a:t>
                      </a:r>
                      <a:endParaRPr lang="en-GB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16-24</a:t>
                      </a:r>
                      <a:endParaRPr lang="en-GB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Frutiger-Light"/>
                          <a:ea typeface="Calibri"/>
                          <a:cs typeface="Frutiger-Light"/>
                        </a:rPr>
                        <a:t>Constant at 2013 </a:t>
                      </a: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values</a:t>
                      </a:r>
                      <a:endParaRPr lang="en-GB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Reduced</a:t>
                      </a:r>
                      <a:r>
                        <a:rPr lang="en-GB" sz="1800" baseline="0" dirty="0" smtClean="0">
                          <a:latin typeface="Frutiger-Light"/>
                          <a:ea typeface="Calibri"/>
                          <a:cs typeface="Frutiger-Light"/>
                        </a:rPr>
                        <a:t> </a:t>
                      </a: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participation </a:t>
                      </a:r>
                      <a:r>
                        <a:rPr lang="en-GB" sz="1800" dirty="0">
                          <a:latin typeface="Frutiger-Light"/>
                          <a:ea typeface="Calibri"/>
                          <a:cs typeface="Frutiger-Light"/>
                        </a:rPr>
                        <a:t>rates, </a:t>
                      </a: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accelerated </a:t>
                      </a:r>
                      <a:r>
                        <a:rPr lang="en-GB" sz="1800" dirty="0">
                          <a:latin typeface="Frutiger-Light"/>
                          <a:ea typeface="Calibri"/>
                          <a:cs typeface="Frutiger-Light"/>
                        </a:rPr>
                        <a:t>entry rates age 20-24 </a:t>
                      </a: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to compensate. Judgemental</a:t>
                      </a:r>
                      <a:r>
                        <a:rPr lang="en-GB" sz="1800" dirty="0">
                          <a:latin typeface="Frutiger-Light"/>
                          <a:ea typeface="Calibri"/>
                          <a:cs typeface="Frutiger-Light"/>
                        </a:rPr>
                        <a:t>.</a:t>
                      </a:r>
                      <a:endParaRPr lang="en-GB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25-54</a:t>
                      </a:r>
                      <a:endParaRPr lang="en-GB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Frutiger-Light"/>
                          <a:ea typeface="Calibri"/>
                          <a:cs typeface="Frutiger-Light"/>
                        </a:rPr>
                        <a:t>Constant </a:t>
                      </a: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entry </a:t>
                      </a:r>
                      <a:r>
                        <a:rPr lang="en-GB" sz="1800" dirty="0">
                          <a:latin typeface="Frutiger-Light"/>
                          <a:ea typeface="Calibri"/>
                          <a:cs typeface="Frutiger-Light"/>
                        </a:rPr>
                        <a:t>and </a:t>
                      </a: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exit rates, </a:t>
                      </a:r>
                      <a:r>
                        <a:rPr lang="en-GB" sz="1800" dirty="0">
                          <a:latin typeface="Frutiger-Light"/>
                          <a:ea typeface="Calibri"/>
                          <a:cs typeface="Frutiger-Light"/>
                        </a:rPr>
                        <a:t>based on </a:t>
                      </a: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LFS2003-2013</a:t>
                      </a:r>
                      <a:endParaRPr lang="en-GB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Constant entry and exit rates, based </a:t>
                      </a:r>
                      <a:r>
                        <a:rPr lang="en-GB" sz="1800" dirty="0">
                          <a:latin typeface="Frutiger-Light"/>
                          <a:ea typeface="Calibri"/>
                          <a:cs typeface="Frutiger-Light"/>
                        </a:rPr>
                        <a:t>on </a:t>
                      </a: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LFS1997-2008.</a:t>
                      </a:r>
                      <a:endParaRPr lang="en-GB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24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55-74</a:t>
                      </a:r>
                      <a:endParaRPr lang="en-GB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Frutiger-Light"/>
                          <a:ea typeface="Calibri"/>
                          <a:cs typeface="Frutiger-Light"/>
                        </a:rPr>
                        <a:t>Shift upwards to reflect pension changes, using average retirement age and judgement.</a:t>
                      </a:r>
                      <a:endParaRPr lang="en-GB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Frutiger-Light"/>
                          <a:ea typeface="Calibri"/>
                          <a:cs typeface="Frutiger-Light"/>
                        </a:rPr>
                        <a:t>Reduce female exit rates near retirement age to equalise with </a:t>
                      </a: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male. Shift exit </a:t>
                      </a:r>
                      <a:r>
                        <a:rPr lang="en-GB" sz="1800" dirty="0">
                          <a:latin typeface="Frutiger-Light"/>
                          <a:ea typeface="Calibri"/>
                          <a:cs typeface="Frutiger-Light"/>
                        </a:rPr>
                        <a:t>rates </a:t>
                      </a: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1 year </a:t>
                      </a:r>
                      <a:r>
                        <a:rPr lang="en-GB" sz="1800" dirty="0">
                          <a:latin typeface="Frutiger-Light"/>
                          <a:ea typeface="Calibri"/>
                          <a:cs typeface="Frutiger-Light"/>
                        </a:rPr>
                        <a:t>to reflect rise in </a:t>
                      </a: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SPA 1 year, </a:t>
                      </a:r>
                      <a:r>
                        <a:rPr lang="en-GB" sz="1800" dirty="0">
                          <a:latin typeface="Frutiger-Light"/>
                          <a:ea typeface="Calibri"/>
                          <a:cs typeface="Frutiger-Light"/>
                        </a:rPr>
                        <a:t>starting 10 years </a:t>
                      </a: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earlier. </a:t>
                      </a:r>
                      <a:r>
                        <a:rPr lang="en-GB" sz="1800" dirty="0">
                          <a:latin typeface="Frutiger-Light"/>
                          <a:ea typeface="Calibri"/>
                          <a:cs typeface="Frutiger-Light"/>
                        </a:rPr>
                        <a:t>Not </a:t>
                      </a: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well specified</a:t>
                      </a:r>
                      <a:r>
                        <a:rPr lang="en-GB" sz="1800" dirty="0">
                          <a:latin typeface="Frutiger-Light"/>
                          <a:ea typeface="Calibri"/>
                          <a:cs typeface="Frutiger-Light"/>
                        </a:rPr>
                        <a:t>.</a:t>
                      </a:r>
                      <a:endParaRPr lang="en-GB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56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Frutiger-Light"/>
                          <a:ea typeface="Calibri"/>
                          <a:cs typeface="Frutiger-Light"/>
                        </a:rPr>
                        <a:t>75</a:t>
                      </a:r>
                      <a:r>
                        <a:rPr lang="en-GB" sz="1800" dirty="0">
                          <a:latin typeface="Frutiger-Light"/>
                          <a:ea typeface="Calibri"/>
                          <a:cs typeface="Frutiger-Light"/>
                        </a:rPr>
                        <a:t>+</a:t>
                      </a:r>
                      <a:endParaRPr lang="en-GB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Frutiger-Light"/>
                          <a:ea typeface="Calibri"/>
                          <a:cs typeface="Frutiger-Light"/>
                        </a:rPr>
                        <a:t>Zero activity</a:t>
                      </a:r>
                      <a:endParaRPr lang="en-GB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Frutiger-Light"/>
                          <a:ea typeface="Calibri"/>
                          <a:cs typeface="Frutiger-Light"/>
                        </a:rPr>
                        <a:t>Not specified</a:t>
                      </a:r>
                      <a:endParaRPr lang="en-GB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56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kern="1200" dirty="0">
                        <a:solidFill>
                          <a:schemeClr val="tx1"/>
                        </a:solidFill>
                        <a:latin typeface="Frutiger-Light"/>
                        <a:ea typeface="Calibri"/>
                        <a:cs typeface="Frutiger-Ligh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kern="1200" dirty="0">
                        <a:solidFill>
                          <a:schemeClr val="tx1"/>
                        </a:solidFill>
                        <a:latin typeface="Frutiger-Light"/>
                        <a:ea typeface="Calibri"/>
                        <a:cs typeface="Frutiger-Ligh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kern="1200" dirty="0">
                        <a:solidFill>
                          <a:schemeClr val="tx1"/>
                        </a:solidFill>
                        <a:latin typeface="Frutiger-Light"/>
                        <a:ea typeface="Calibri"/>
                        <a:cs typeface="Frutiger-Ligh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Frutiger-Light"/>
                          <a:ea typeface="Calibri"/>
                          <a:cs typeface="Frutiger-Light"/>
                        </a:rPr>
                        <a:t>Doc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Frutiger-Light"/>
                        <a:ea typeface="Calibri"/>
                        <a:cs typeface="Frutiger-Ligh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Frutiger-Light"/>
                          <a:ea typeface="Calibri"/>
                          <a:cs typeface="Frutiger-Light"/>
                        </a:rPr>
                        <a:t>Incomplete methodology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Frutiger-Light"/>
                        <a:ea typeface="Calibri"/>
                        <a:cs typeface="Frutiger-Ligh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Frutiger-Light"/>
                          <a:ea typeface="Calibri"/>
                          <a:cs typeface="Frutiger-Light"/>
                        </a:rPr>
                        <a:t>Brief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Frutiger-Light"/>
                          <a:ea typeface="Calibri"/>
                          <a:cs typeface="Frutiger-Light"/>
                        </a:rPr>
                        <a:t> and i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Frutiger-Light"/>
                          <a:ea typeface="Calibri"/>
                          <a:cs typeface="Frutiger-Light"/>
                        </a:rPr>
                        <a:t>ncomplete methodology.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Frutiger-Light"/>
                        <a:ea typeface="Calibri"/>
                        <a:cs typeface="Frutiger-Ligh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56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Frutiger-Light"/>
                          <a:ea typeface="Calibri"/>
                          <a:cs typeface="Frutiger-Light"/>
                        </a:rPr>
                        <a:t>Data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Frutiger-Light"/>
                        <a:ea typeface="Calibri"/>
                        <a:cs typeface="Frutiger-Ligh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Frutiger-Light"/>
                          <a:ea typeface="Calibri"/>
                          <a:cs typeface="Frutiger-Light"/>
                        </a:rPr>
                        <a:t>Available on request for research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Frutiger-Light"/>
                        <a:ea typeface="Calibri"/>
                        <a:cs typeface="Frutiger-Ligh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Frutiger-Light"/>
                          <a:ea typeface="Calibri"/>
                          <a:cs typeface="Frutiger-Light"/>
                        </a:rPr>
                        <a:t>16+ only, to 2020 only. Slightly more in editions from earlier years.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Frutiger-Light"/>
                        <a:ea typeface="Calibri"/>
                        <a:cs typeface="Frutiger-Ligh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6269250"/>
            <a:ext cx="828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Only the European Commission projection is available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Autofit/>
          </a:bodyPr>
          <a:lstStyle/>
          <a:p>
            <a:r>
              <a:rPr lang="en-GB" sz="3600" dirty="0" smtClean="0"/>
              <a:t>EC past and projected economic activity, selected age groups</a:t>
            </a:r>
            <a:endParaRPr lang="en-GB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6021288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Is the European Commission projection too flat for young and elderly?</a:t>
            </a:r>
          </a:p>
          <a:p>
            <a:r>
              <a:rPr lang="en-GB" sz="2000" dirty="0" smtClean="0">
                <a:solidFill>
                  <a:srgbClr val="FF0000"/>
                </a:solidFill>
              </a:rPr>
              <a:t>Can it be improved? Is the OBR better, or </a:t>
            </a:r>
            <a:r>
              <a:rPr lang="en-GB" sz="2000" smtClean="0">
                <a:solidFill>
                  <a:srgbClr val="FF0000"/>
                </a:solidFill>
              </a:rPr>
              <a:t>just different?</a:t>
            </a:r>
            <a:endParaRPr lang="en-GB" sz="2000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96752"/>
            <a:ext cx="8496944" cy="4806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Local authority districts: data in Britain for economic activity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APS/LFS – annual up to March 2015</a:t>
            </a:r>
          </a:p>
          <a:p>
            <a:pPr lvl="1"/>
            <a:r>
              <a:rPr lang="en-GB" sz="2400" dirty="0" smtClean="0"/>
              <a:t>Sample small for LAD by age and sex</a:t>
            </a:r>
          </a:p>
          <a:p>
            <a:pPr lvl="1"/>
            <a:r>
              <a:rPr lang="en-GB" sz="2400" dirty="0" smtClean="0"/>
              <a:t>Households plus student halls – not other institutions</a:t>
            </a:r>
          </a:p>
          <a:p>
            <a:r>
              <a:rPr lang="en-GB" sz="2800" dirty="0" smtClean="0"/>
              <a:t>Census 1991, 2001, 2011</a:t>
            </a:r>
          </a:p>
          <a:p>
            <a:pPr lvl="1"/>
            <a:r>
              <a:rPr lang="en-GB" sz="2400" dirty="0" smtClean="0"/>
              <a:t>16-19, five-year age groups to 60-64, m/f</a:t>
            </a:r>
          </a:p>
          <a:p>
            <a:pPr lvl="1"/>
            <a:r>
              <a:rPr lang="en-GB" sz="2400" dirty="0" smtClean="0"/>
              <a:t>Other age groups differ between years and countries</a:t>
            </a:r>
          </a:p>
          <a:p>
            <a:pPr lvl="2"/>
            <a:r>
              <a:rPr lang="en-GB" sz="2000" dirty="0" smtClean="0"/>
              <a:t>2011: England 65+, Sc &amp; NI 65-74, 75+</a:t>
            </a:r>
          </a:p>
          <a:p>
            <a:pPr lvl="1"/>
            <a:r>
              <a:rPr lang="en-GB" sz="2400" dirty="0" smtClean="0"/>
              <a:t>Data can be made consistent for 2011 geography</a:t>
            </a:r>
          </a:p>
          <a:p>
            <a:pPr lvl="2"/>
            <a:r>
              <a:rPr lang="en-GB" sz="2000" dirty="0" smtClean="0"/>
              <a:t>Except Scotland 1991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Tests with 348 England &amp; Wales Local Authority Districts 1991-01-11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stable about local economic activity?</a:t>
            </a:r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6216" y="1052736"/>
            <a:ext cx="2483768" cy="5256584"/>
          </a:xfrm>
        </p:spPr>
        <p:txBody>
          <a:bodyPr>
            <a:normAutofit/>
          </a:bodyPr>
          <a:lstStyle/>
          <a:p>
            <a:pPr algn="l"/>
            <a:r>
              <a:rPr lang="en-GB" sz="2000" dirty="0" smtClean="0">
                <a:solidFill>
                  <a:srgbClr val="FF0000"/>
                </a:solidFill>
              </a:rPr>
              <a:t>LAD’s distance from the average remains similar over time</a:t>
            </a:r>
            <a:br>
              <a:rPr lang="en-GB" sz="2000" dirty="0" smtClean="0">
                <a:solidFill>
                  <a:srgbClr val="FF0000"/>
                </a:solidFill>
              </a:rPr>
            </a:br>
            <a:r>
              <a:rPr lang="en-GB" sz="2000" dirty="0" smtClean="0">
                <a:solidFill>
                  <a:srgbClr val="FF0000"/>
                </a:solidFill>
              </a:rPr>
              <a:t>- Students, ex-industrial areas, </a:t>
            </a:r>
            <a:r>
              <a:rPr lang="en-GB" sz="2000" dirty="0" err="1" smtClean="0">
                <a:solidFill>
                  <a:srgbClr val="FF0000"/>
                </a:solidFill>
              </a:rPr>
              <a:t>muslim</a:t>
            </a:r>
            <a:r>
              <a:rPr lang="en-GB" sz="2000" dirty="0" smtClean="0">
                <a:solidFill>
                  <a:srgbClr val="FF0000"/>
                </a:solidFill>
              </a:rPr>
              <a:t> women</a:t>
            </a:r>
            <a:br>
              <a:rPr lang="en-GB" sz="2000" dirty="0" smtClean="0">
                <a:solidFill>
                  <a:srgbClr val="FF0000"/>
                </a:solidFill>
              </a:rPr>
            </a:br>
            <a:r>
              <a:rPr lang="en-GB" sz="2000" dirty="0" smtClean="0">
                <a:solidFill>
                  <a:srgbClr val="FF0000"/>
                </a:solidFill>
              </a:rPr>
              <a:t/>
            </a:r>
            <a:br>
              <a:rPr lang="en-GB" sz="2000" dirty="0" smtClean="0">
                <a:solidFill>
                  <a:srgbClr val="FF0000"/>
                </a:solidFill>
              </a:rPr>
            </a:br>
            <a:r>
              <a:rPr lang="en-GB" sz="2000" dirty="0" smtClean="0">
                <a:solidFill>
                  <a:srgbClr val="0070C0"/>
                </a:solidFill>
              </a:rPr>
              <a:t>Changes over one decade tended to not to be continued in the next decade</a:t>
            </a:r>
            <a:br>
              <a:rPr lang="en-GB" sz="2000" dirty="0" smtClean="0">
                <a:solidFill>
                  <a:srgbClr val="0070C0"/>
                </a:solidFill>
              </a:rPr>
            </a:br>
            <a:r>
              <a:rPr lang="en-GB" sz="2000" dirty="0" smtClean="0">
                <a:solidFill>
                  <a:srgbClr val="FF0000"/>
                </a:solidFill>
              </a:rPr>
              <a:t/>
            </a:r>
            <a:br>
              <a:rPr lang="en-GB" sz="2000" dirty="0" smtClean="0">
                <a:solidFill>
                  <a:srgbClr val="FF0000"/>
                </a:solidFill>
              </a:rPr>
            </a:br>
            <a:r>
              <a:rPr lang="en-GB" sz="2000" dirty="0" smtClean="0">
                <a:solidFill>
                  <a:srgbClr val="00B050"/>
                </a:solidFill>
              </a:rPr>
              <a:t>There has not been convergence over time</a:t>
            </a:r>
            <a:endParaRPr lang="en-GB" sz="2000" dirty="0">
              <a:solidFill>
                <a:srgbClr val="00B05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1520" y="1052736"/>
          <a:ext cx="3240365" cy="5531724"/>
        </p:xfrm>
        <a:graphic>
          <a:graphicData uri="http://schemas.openxmlformats.org/drawingml/2006/table">
            <a:tbl>
              <a:tblPr/>
              <a:tblGrid>
                <a:gridCol w="648073"/>
                <a:gridCol w="648073"/>
                <a:gridCol w="648073"/>
                <a:gridCol w="648073"/>
                <a:gridCol w="648073"/>
              </a:tblGrid>
              <a:tr h="233572"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91-01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01-11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M1619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0.63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0.90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-0.07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M2024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0.69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0.97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0.04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M2529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0.82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0.86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-0.34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M3034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0.85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0.85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-0.43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M3539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0.91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0.89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-0.50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M4044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0.91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0.94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-0.59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M4549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0.93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0.95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-0.58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M5054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0.93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0.94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-0.15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M5559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0.90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0.94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-0.03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M6064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0.93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0.96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-0.01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F1619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0.60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0.90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-0.09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F2024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0.71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0.93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-0.14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F2529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0.77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0.85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-0.02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F3034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0.76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0.80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0.05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F3539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0.85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0.85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-0.02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F4044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0.84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0.91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-0.07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F4549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0.80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0.91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-0.26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F5054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0.85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0.89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0.08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F5559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0.84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0.89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0.15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05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F6064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0.89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0.94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70C0"/>
                          </a:solidFill>
                          <a:latin typeface="+mn-lt"/>
                        </a:rPr>
                        <a:t>-0.31</a:t>
                      </a:r>
                    </a:p>
                  </a:txBody>
                  <a:tcPr marL="7602" marR="7602" marT="76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71600" y="404664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One census with next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1760" y="404664"/>
            <a:ext cx="1584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Change 91-01 with change 01-11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116632"/>
            <a:ext cx="5112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</a:rPr>
              <a:t>Correlation</a:t>
            </a:r>
            <a:r>
              <a:rPr lang="en-GB" sz="2000" b="1" dirty="0" smtClean="0"/>
              <a:t>     </a:t>
            </a:r>
            <a:r>
              <a:rPr lang="en-GB" sz="2000" b="1" dirty="0" err="1" smtClean="0">
                <a:solidFill>
                  <a:srgbClr val="0070C0"/>
                </a:solidFill>
              </a:rPr>
              <a:t>Correlation</a:t>
            </a:r>
            <a:r>
              <a:rPr lang="en-GB" sz="2000" b="1" dirty="0" smtClean="0"/>
              <a:t>          </a:t>
            </a:r>
            <a:r>
              <a:rPr lang="en-GB" sz="2000" b="1" dirty="0" smtClean="0">
                <a:solidFill>
                  <a:srgbClr val="00B050"/>
                </a:solidFill>
              </a:rPr>
              <a:t>Variation (SD)</a:t>
            </a:r>
            <a:endParaRPr lang="en-GB" sz="2000" b="1" dirty="0">
              <a:solidFill>
                <a:srgbClr val="00B05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995936" y="1023322"/>
          <a:ext cx="1828800" cy="557403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</a:rPr>
                        <a:t>‘91</a:t>
                      </a:r>
                      <a:endParaRPr lang="en-GB" sz="1600" b="1" i="0" u="none" strike="noStrike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</a:rPr>
                        <a:t>‘01</a:t>
                      </a:r>
                      <a:endParaRPr lang="en-GB" sz="1600" b="1" i="0" u="none" strike="noStrike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</a:rPr>
                        <a:t>‘11</a:t>
                      </a:r>
                      <a:endParaRPr lang="en-GB" sz="1600" b="1" i="0" u="none" strike="noStrike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8.0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6.0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8.1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10.0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4.3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10.6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3.4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2.0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3.2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3.2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1.8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2.6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3.4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2.0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2.8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3.9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2.4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3.2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4.7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3.2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3.5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5.6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5.0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4.1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7.7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7.9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5.0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9.3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9.6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6.4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8.0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5.2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8.0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8.9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4.2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8.4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5.1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4.6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4.2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4.0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3.7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4.1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4.0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3.7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3.9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4.7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3.9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4.0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5.2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4.1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3.9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5.7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5.1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4.5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6.4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6.2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5.1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5.2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5.2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600" b="0" i="0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5.5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588224" y="188640"/>
            <a:ext cx="24117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/>
              <a:t>348 LADs E&amp;W economic activity</a:t>
            </a:r>
            <a:endParaRPr lang="en-GB" sz="24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Tests with E&amp;W districts 1991-01-11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How well do different strategies estimate 2011 local economic activity, using 1991-2001 data?</a:t>
            </a:r>
          </a:p>
          <a:p>
            <a:pPr lvl="1"/>
            <a:r>
              <a:rPr lang="en-GB" sz="2600" dirty="0" smtClean="0"/>
              <a:t>2001 no change</a:t>
            </a:r>
          </a:p>
          <a:p>
            <a:pPr lvl="1"/>
            <a:r>
              <a:rPr lang="en-GB" sz="2600" dirty="0" smtClean="0"/>
              <a:t>2001 plus national change (actual 01-11, or repeat 91-01)</a:t>
            </a:r>
          </a:p>
          <a:p>
            <a:pPr lvl="1"/>
            <a:r>
              <a:rPr lang="en-GB" sz="2600" dirty="0" smtClean="0"/>
              <a:t>2001 plus local change (repeat 91-01, or cohort)</a:t>
            </a:r>
          </a:p>
          <a:p>
            <a:pPr lvl="1">
              <a:buNone/>
            </a:pPr>
            <a:r>
              <a:rPr lang="en-GB" dirty="0" smtClean="0"/>
              <a:t>For each strategy:</a:t>
            </a:r>
          </a:p>
          <a:p>
            <a:pPr lvl="1"/>
            <a:r>
              <a:rPr lang="en-GB" sz="2600" dirty="0" smtClean="0"/>
              <a:t>‘change’ applied as % points (additive) or as proportion (multiplicative)</a:t>
            </a:r>
          </a:p>
          <a:p>
            <a:pPr lvl="1"/>
            <a:r>
              <a:rPr lang="en-GB" sz="2600" dirty="0" smtClean="0"/>
              <a:t>Rates not allowed to go beyond 0% or 100%</a:t>
            </a:r>
          </a:p>
          <a:p>
            <a:pPr lvl="1"/>
            <a:r>
              <a:rPr lang="en-GB" sz="2600" dirty="0" smtClean="0"/>
              <a:t>Accuracy: absolute %  point difference with 2011 census 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4596"/>
            <a:ext cx="8028384" cy="6429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Autofit/>
          </a:bodyPr>
          <a:lstStyle/>
          <a:p>
            <a:r>
              <a:rPr lang="en-GB" sz="2800" dirty="0" smtClean="0"/>
              <a:t>Absolute error for persons 16-64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2011 economic activity rates, 348 LADs of E&amp;W. E&amp;W mean: 77.9%</a:t>
            </a:r>
            <a:endParaRPr lang="en-GB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6732" y="1568313"/>
            <a:ext cx="599122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74032" y="5576826"/>
            <a:ext cx="5688632" cy="876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855" y="404664"/>
            <a:ext cx="8877145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427984" y="1196752"/>
            <a:ext cx="432048" cy="34563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979712" y="170080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Females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724128" y="170080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Males</a:t>
            </a:r>
            <a:endParaRPr lang="en-GB" dirty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74032" y="5576826"/>
            <a:ext cx="5688632" cy="876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Local planning context -1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 smtClean="0"/>
              <a:t>Requires forecast by age and sex of local population (ONS etc), headship rates (DCLG etc), and economic activity rates (no-one)</a:t>
            </a:r>
          </a:p>
          <a:p>
            <a:r>
              <a:rPr lang="en-GB" sz="2400" dirty="0" smtClean="0"/>
              <a:t>Their inter-relationship is what local planners and demographers attempt to model and forecast.</a:t>
            </a:r>
          </a:p>
          <a:p>
            <a:pPr lvl="1"/>
            <a:r>
              <a:rPr lang="en-GB" sz="2000" i="1" dirty="0" smtClean="0"/>
              <a:t>migration-led forecasts</a:t>
            </a:r>
          </a:p>
          <a:p>
            <a:pPr lvl="2"/>
            <a:r>
              <a:rPr lang="en-GB" sz="1800" dirty="0" smtClean="0"/>
              <a:t>Future population age-sex structure-&gt;housing, jobs</a:t>
            </a:r>
          </a:p>
          <a:p>
            <a:pPr lvl="1"/>
            <a:r>
              <a:rPr lang="en-GB" sz="1800" i="1" dirty="0" smtClean="0"/>
              <a:t>dwelling-led forecasts</a:t>
            </a:r>
          </a:p>
          <a:p>
            <a:pPr lvl="2"/>
            <a:r>
              <a:rPr lang="en-GB" sz="1800" dirty="0" smtClean="0"/>
              <a:t>Future housing land -&gt; population age-sex -&gt; labour force</a:t>
            </a:r>
            <a:endParaRPr lang="en-GB" sz="1800" i="1" dirty="0" smtClean="0"/>
          </a:p>
          <a:p>
            <a:pPr lvl="1"/>
            <a:r>
              <a:rPr lang="en-GB" sz="1800" i="1" dirty="0" smtClean="0"/>
              <a:t>jobs-led forecasts</a:t>
            </a:r>
          </a:p>
          <a:p>
            <a:pPr lvl="2"/>
            <a:r>
              <a:rPr lang="en-GB" sz="1800" dirty="0" smtClean="0"/>
              <a:t>Future jobs -&gt; population age-sex -&gt; households, housing land</a:t>
            </a:r>
            <a:endParaRPr lang="en-GB" sz="1800" i="1" dirty="0" smtClean="0"/>
          </a:p>
          <a:p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testing</a:t>
            </a:r>
            <a:endParaRPr lang="en-GB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dirty="0" smtClean="0"/>
              <a:t>Suggested by these tests: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000" dirty="0" smtClean="0">
                <a:solidFill>
                  <a:srgbClr val="FF0000"/>
                </a:solidFill>
              </a:rPr>
              <a:t>Use a recent local profile, project forward by adding the change in a good national projection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dirty="0" smtClean="0"/>
              <a:t>Other results of testing:</a:t>
            </a:r>
            <a:endParaRPr lang="en-GB" sz="2800" dirty="0" smtClean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Combining strategies did not improve them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000" dirty="0" smtClean="0"/>
              <a:t>Student areas were poorly projected when proportions were changing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000" noProof="0" dirty="0" smtClean="0"/>
              <a:t>Disaggregation to age-sex groups did not improve the estimate</a:t>
            </a:r>
            <a:r>
              <a:rPr lang="en-GB" sz="2000" dirty="0" smtClean="0"/>
              <a:t> of the total 16-64 % economically active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GB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Does the APS provide a better starting point than the 2011 Census?</a:t>
            </a:r>
            <a:endParaRPr lang="en-GB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29" y="1700808"/>
            <a:ext cx="8870993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259632" y="184482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Age 16+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588224" y="184482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Males aged 16-19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563888" y="184482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Females aged  50-64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5229200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Manchester</a:t>
            </a:r>
            <a:r>
              <a:rPr lang="en-GB" dirty="0" smtClean="0"/>
              <a:t>: economic activity year ending March, 2005-2015, with 95% CI</a:t>
            </a:r>
          </a:p>
          <a:p>
            <a:r>
              <a:rPr lang="en-GB" dirty="0" smtClean="0"/>
              <a:t>	2011 Census </a:t>
            </a:r>
            <a:endParaRPr lang="en-GB" dirty="0"/>
          </a:p>
        </p:txBody>
      </p:sp>
      <p:sp>
        <p:nvSpPr>
          <p:cNvPr id="9" name="Oval 8"/>
          <p:cNvSpPr/>
          <p:nvPr/>
        </p:nvSpPr>
        <p:spPr>
          <a:xfrm flipV="1">
            <a:off x="1547664" y="5661248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864" y="5517232"/>
            <a:ext cx="8229600" cy="594320"/>
          </a:xfrm>
        </p:spPr>
        <p:txBody>
          <a:bodyPr>
            <a:normAutofit fontScale="90000"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APS of interest in fast-changing areas, but not of benefit to standard projections</a:t>
            </a:r>
            <a:endParaRPr lang="en-GB" sz="2000" dirty="0">
              <a:solidFill>
                <a:srgbClr val="FF0000"/>
              </a:solidFill>
            </a:endParaRPr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364" y="1671452"/>
            <a:ext cx="9067635" cy="3485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259632" y="184482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Age 16+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588224" y="184482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Males aged 16-19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563888" y="184482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Females aged  50-64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99592" y="1052736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Cheshire East</a:t>
            </a:r>
            <a:r>
              <a:rPr lang="en-GB" dirty="0" smtClean="0"/>
              <a:t>: economic activity year ending March, 2005-2015, with 95% CI</a:t>
            </a:r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Tasks seeking researchers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400" dirty="0" smtClean="0"/>
              <a:t>Serious national forecast</a:t>
            </a:r>
          </a:p>
          <a:p>
            <a:pPr lvl="1"/>
            <a:r>
              <a:rPr lang="en-GB" sz="2000" dirty="0" smtClean="0"/>
              <a:t>5-year age-sex cohort history for UK</a:t>
            </a:r>
          </a:p>
          <a:p>
            <a:pPr lvl="1"/>
            <a:r>
              <a:rPr lang="en-GB" sz="2000" dirty="0" smtClean="0"/>
              <a:t>Time series analysis of period and cohort rates</a:t>
            </a:r>
          </a:p>
          <a:p>
            <a:pPr lvl="1"/>
            <a:r>
              <a:rPr lang="en-GB" sz="2000" dirty="0" smtClean="0"/>
              <a:t>Separate student population and its activity</a:t>
            </a:r>
          </a:p>
          <a:p>
            <a:pPr lvl="1"/>
            <a:r>
              <a:rPr lang="en-GB" sz="2000" dirty="0" smtClean="0"/>
              <a:t>Quality assured and documented to National Statistics standards</a:t>
            </a:r>
          </a:p>
          <a:p>
            <a:r>
              <a:rPr lang="en-GB" sz="2400" dirty="0" smtClean="0"/>
              <a:t>Local scenarios: review of data, methods, performance, and promotion of best practice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2400" dirty="0" smtClean="0"/>
              <a:t>Measure uncertainty, post-hoc distribution of errors, and probabilistic derived projections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2400" dirty="0" smtClean="0"/>
              <a:t>Which characteristics of LAs might identify groups which can be best projected together?</a:t>
            </a:r>
          </a:p>
          <a:p>
            <a:pPr marL="742950" lvl="2" indent="-342900"/>
            <a:r>
              <a:rPr lang="en-GB" sz="2000" dirty="0" smtClean="0"/>
              <a:t>Regions, socio-economic types, religious composition</a:t>
            </a:r>
          </a:p>
          <a:p>
            <a:r>
              <a:rPr lang="en-GB" sz="2400" dirty="0" smtClean="0"/>
              <a:t>Refinement of a first standard LAD projection</a:t>
            </a:r>
          </a:p>
          <a:p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Conclusions</a:t>
            </a:r>
            <a:r>
              <a:rPr lang="en-GB" smtClean="0"/>
              <a:t>, consultation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pPr marL="400050"/>
            <a:r>
              <a:rPr lang="en-GB" sz="2400" dirty="0" smtClean="0"/>
              <a:t>Conclusions</a:t>
            </a:r>
            <a:endParaRPr lang="en-GB" sz="2000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GB" sz="2000" dirty="0" smtClean="0"/>
              <a:t>Use the 2011 census LAD age-sex economic activity</a:t>
            </a:r>
          </a:p>
          <a:p>
            <a:pPr marL="1200150" lvl="2" indent="-342900"/>
            <a:r>
              <a:rPr lang="en-GB" sz="2000" dirty="0" smtClean="0"/>
              <a:t>Commission table for 5-year age-sex groups to 70-74 and 75+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sz="2000" dirty="0" smtClean="0"/>
              <a:t>Project forward by adding the change in a series of scenarios based on UK data</a:t>
            </a:r>
          </a:p>
          <a:p>
            <a:pPr marL="1200150" lvl="2" indent="-342900"/>
            <a:r>
              <a:rPr lang="en-GB" sz="2000" dirty="0" smtClean="0"/>
              <a:t>Scenarios, not the best UK projection</a:t>
            </a:r>
          </a:p>
          <a:p>
            <a:pPr marL="1200150" lvl="2" indent="-342900"/>
            <a:r>
              <a:rPr lang="en-GB" sz="2000" dirty="0" smtClean="0"/>
              <a:t>Alternative </a:t>
            </a:r>
            <a:r>
              <a:rPr lang="en-GB" sz="2000" i="1" dirty="0" smtClean="0"/>
              <a:t>Default</a:t>
            </a:r>
            <a:r>
              <a:rPr lang="en-GB" sz="2000" dirty="0" smtClean="0"/>
              <a:t> sheets in POPGROUP’s Derived Forecasts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sz="2000" dirty="0" smtClean="0"/>
              <a:t>Start with 2001, simple linear interpolation to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Consultation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781128"/>
          </a:xfrm>
        </p:spPr>
        <p:txBody>
          <a:bodyPr>
            <a:noAutofit/>
          </a:bodyPr>
          <a:lstStyle/>
          <a:p>
            <a:pPr marL="400050"/>
            <a:r>
              <a:rPr lang="en-GB" sz="2400" dirty="0" smtClean="0"/>
              <a:t>Scenarios</a:t>
            </a:r>
          </a:p>
          <a:p>
            <a:pPr marL="800100" lvl="1"/>
            <a:r>
              <a:rPr lang="en-GB" sz="2000" dirty="0" smtClean="0"/>
              <a:t>Constant based on the latest local value</a:t>
            </a:r>
          </a:p>
          <a:p>
            <a:pPr marL="800100" lvl="1"/>
            <a:r>
              <a:rPr lang="en-GB" sz="2000" dirty="0" smtClean="0"/>
              <a:t>The OBR projection if released – can it be reconstructed?</a:t>
            </a:r>
          </a:p>
          <a:p>
            <a:pPr marL="800100" lvl="1"/>
            <a:r>
              <a:rPr lang="en-GB" sz="2000" dirty="0" smtClean="0"/>
              <a:t>The EC projection</a:t>
            </a:r>
          </a:p>
          <a:p>
            <a:pPr marL="800100" lvl="1"/>
            <a:r>
              <a:rPr lang="en-GB" sz="2000" dirty="0" smtClean="0"/>
              <a:t>Extrapolate 16-24 recent change: is there evidence of how it will develop? </a:t>
            </a:r>
          </a:p>
          <a:p>
            <a:pPr marL="800100" lvl="1"/>
            <a:r>
              <a:rPr lang="en-GB" sz="2000" dirty="0" smtClean="0"/>
              <a:t>Extrapolate 55+ recent change. (a) logistic regression, (b) adding the extra impact of a rise in SPA of one year by shifting EA rates one year</a:t>
            </a:r>
          </a:p>
          <a:p>
            <a:pPr marL="800100" lvl="1"/>
            <a:r>
              <a:rPr lang="en-GB" sz="2000" dirty="0" smtClean="0"/>
              <a:t>Move women’s rates to equal those of men, or to be as closely equal as has been achieved by the most equal European country</a:t>
            </a:r>
          </a:p>
          <a:p>
            <a:pPr marL="800100" lvl="1"/>
            <a:r>
              <a:rPr lang="en-GB" sz="2000" i="1" dirty="0" smtClean="0"/>
              <a:t>All </a:t>
            </a:r>
            <a:r>
              <a:rPr lang="en-GB" sz="2000" dirty="0" smtClean="0"/>
              <a:t>rates by a specified annual increment: in effect altering the total economic activity</a:t>
            </a:r>
          </a:p>
          <a:p>
            <a:pPr marL="400050"/>
            <a:r>
              <a:rPr lang="en-GB" sz="2400" dirty="0" smtClean="0"/>
              <a:t>Other queries</a:t>
            </a:r>
          </a:p>
          <a:p>
            <a:pPr marL="800100" lvl="1"/>
            <a:r>
              <a:rPr lang="en-GB" sz="2000" dirty="0" smtClean="0"/>
              <a:t>APS/LFS, can it be used in a standard way locally?</a:t>
            </a:r>
          </a:p>
          <a:p>
            <a:pPr marL="800100" lvl="1"/>
            <a:r>
              <a:rPr lang="en-GB" sz="2000" dirty="0" smtClean="0"/>
              <a:t>Are there other standard local adjustments to the projection?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Local planning context - 2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The Cameron governments’ Planning Guidance has encouraged jobs aspirations in local plans</a:t>
            </a:r>
          </a:p>
          <a:p>
            <a:pPr lvl="1"/>
            <a:r>
              <a:rPr lang="en-GB" dirty="0" smtClean="0"/>
              <a:t>Jobs attract migration which implies extra housing land</a:t>
            </a:r>
          </a:p>
          <a:p>
            <a:pPr lvl="2"/>
            <a:r>
              <a:rPr lang="en-GB" dirty="0" smtClean="0"/>
              <a:t>Unless economic activity increases</a:t>
            </a:r>
          </a:p>
          <a:p>
            <a:pPr lvl="1"/>
            <a:r>
              <a:rPr lang="en-GB" dirty="0" smtClean="0"/>
              <a:t>This application is perhaps the largest practical motivation for forecasts of local authority economic activity</a:t>
            </a:r>
          </a:p>
          <a:p>
            <a:r>
              <a:rPr lang="en-GB" dirty="0" smtClean="0"/>
              <a:t>Local jobs aspiration as part of national policy has contradictory implications:</a:t>
            </a:r>
          </a:p>
          <a:p>
            <a:pPr lvl="1"/>
            <a:r>
              <a:rPr lang="en-GB" dirty="0" smtClean="0"/>
              <a:t>If all local plans fulfilled aspirational plans there would be more jobs everywhere</a:t>
            </a:r>
          </a:p>
          <a:p>
            <a:pPr lvl="2"/>
            <a:r>
              <a:rPr lang="en-GB" dirty="0" smtClean="0"/>
              <a:t>Economic activity would have to increase</a:t>
            </a:r>
          </a:p>
          <a:p>
            <a:pPr lvl="2"/>
            <a:r>
              <a:rPr lang="en-GB" dirty="0" smtClean="0"/>
              <a:t>There would be no impact on housing land</a:t>
            </a:r>
          </a:p>
          <a:p>
            <a:pPr lvl="2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Past economic activity rates, broad age groups</a:t>
            </a:r>
            <a:br>
              <a:rPr lang="en-GB" sz="2800" dirty="0" smtClean="0"/>
            </a:br>
            <a:r>
              <a:rPr lang="en-GB" sz="2800" dirty="0" smtClean="0"/>
              <a:t>UK, Labour Force Survey</a:t>
            </a:r>
            <a:endParaRPr lang="en-GB" sz="28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539552" y="980728"/>
          <a:ext cx="813690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Straight Connector 5"/>
          <p:cNvCxnSpPr/>
          <p:nvPr/>
        </p:nvCxnSpPr>
        <p:spPr>
          <a:xfrm flipV="1">
            <a:off x="6588224" y="1988840"/>
            <a:ext cx="0" cy="3456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779912" y="2060848"/>
            <a:ext cx="0" cy="3456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10 day challenge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 smtClean="0"/>
              <a:t>POPGROUP software (Derived Forecasts) provides a structure to implement by age &amp; sex the identity:                                	</a:t>
            </a:r>
            <a:r>
              <a:rPr lang="en-GB" sz="2400" i="1" dirty="0" smtClean="0"/>
              <a:t>Labour Force = Population * Economic Activity rate</a:t>
            </a:r>
          </a:p>
          <a:p>
            <a:r>
              <a:rPr lang="en-GB" sz="2400" dirty="0" smtClean="0"/>
              <a:t>How to forecast future economic activity rates for all LADs? Options: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000" dirty="0" smtClean="0"/>
              <a:t>Relate the recent local level to a national projection?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000" dirty="0" smtClean="0"/>
              <a:t>Or model locally? Test with 1991-2001-2011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000" dirty="0" smtClean="0"/>
              <a:t>Which national projection? EU or OBR?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000" dirty="0" smtClean="0"/>
              <a:t>Which local level? Census 2011 or LFS?</a:t>
            </a:r>
          </a:p>
          <a:p>
            <a:r>
              <a:rPr lang="en-GB" sz="2400" dirty="0" smtClean="0"/>
              <a:t>User’s subsequent question</a:t>
            </a:r>
          </a:p>
          <a:p>
            <a:pPr lvl="1"/>
            <a:r>
              <a:rPr lang="en-GB" sz="2000" dirty="0" smtClean="0"/>
              <a:t>When building on a standard economic activity projection: which local scenarios are sensible?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r>
              <a:rPr lang="en-GB" sz="2400" dirty="0" smtClean="0"/>
              <a:t>Methods for labour force forecasts</a:t>
            </a:r>
          </a:p>
          <a:p>
            <a:r>
              <a:rPr lang="en-GB" sz="2400" dirty="0" smtClean="0"/>
              <a:t>Current forecasts for the UK or smaller areas</a:t>
            </a:r>
          </a:p>
          <a:p>
            <a:pPr lvl="1"/>
            <a:r>
              <a:rPr lang="en-GB" sz="2000" dirty="0" smtClean="0"/>
              <a:t>Cambridge Econometrics, Oxford Economics, local plan documents </a:t>
            </a:r>
          </a:p>
          <a:p>
            <a:pPr lvl="1"/>
            <a:r>
              <a:rPr lang="en-GB" sz="2000" dirty="0" smtClean="0"/>
              <a:t>OBR, EU, ILO for the UK</a:t>
            </a:r>
          </a:p>
          <a:p>
            <a:r>
              <a:rPr lang="en-GB" sz="2400" dirty="0" smtClean="0"/>
              <a:t>Data available for local areas</a:t>
            </a:r>
          </a:p>
          <a:p>
            <a:pPr lvl="1"/>
            <a:r>
              <a:rPr lang="en-GB" sz="2000" dirty="0" smtClean="0"/>
              <a:t>Census 1991-2001-2011</a:t>
            </a:r>
          </a:p>
          <a:p>
            <a:pPr lvl="1"/>
            <a:r>
              <a:rPr lang="en-GB" sz="2000" dirty="0" smtClean="0"/>
              <a:t>Test of options: what is stable about local economic activity?</a:t>
            </a:r>
          </a:p>
          <a:p>
            <a:pPr lvl="1"/>
            <a:r>
              <a:rPr lang="en-GB" sz="2000" dirty="0" smtClean="0"/>
              <a:t>Annual Population Survey/LFS</a:t>
            </a:r>
          </a:p>
          <a:p>
            <a:r>
              <a:rPr lang="en-GB" sz="2400" dirty="0" smtClean="0"/>
              <a:t>Tasks seeking researchers</a:t>
            </a:r>
          </a:p>
          <a:p>
            <a:r>
              <a:rPr lang="en-GB" sz="2400" dirty="0" smtClean="0"/>
              <a:t>Proposed strategy, under consultation</a:t>
            </a:r>
          </a:p>
          <a:p>
            <a:endParaRPr lang="en-GB" sz="2400" dirty="0" smtClean="0"/>
          </a:p>
          <a:p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4 trends observed throughout the EU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r>
              <a:rPr lang="en-GB" sz="2000" dirty="0" smtClean="0"/>
              <a:t>“The </a:t>
            </a:r>
            <a:r>
              <a:rPr lang="en-GB" sz="2000" dirty="0"/>
              <a:t>participation rates of prime-age </a:t>
            </a:r>
            <a:r>
              <a:rPr lang="en-GB" sz="2000" dirty="0" smtClean="0"/>
              <a:t>male workers </a:t>
            </a:r>
            <a:r>
              <a:rPr lang="en-GB" sz="2000" dirty="0"/>
              <a:t>(aged 25 to 54), at around 90</a:t>
            </a:r>
            <a:r>
              <a:rPr lang="en-GB" sz="2000" dirty="0" smtClean="0"/>
              <a:t>%, remain </a:t>
            </a:r>
            <a:r>
              <a:rPr lang="en-GB" sz="2000" dirty="0"/>
              <a:t>the highest of all groups. </a:t>
            </a:r>
            <a:endParaRPr lang="en-GB" sz="2000" dirty="0" smtClean="0"/>
          </a:p>
          <a:p>
            <a:r>
              <a:rPr lang="en-GB" sz="2000" dirty="0" smtClean="0"/>
              <a:t>The participation </a:t>
            </a:r>
            <a:r>
              <a:rPr lang="en-GB" sz="2000" dirty="0"/>
              <a:t>rates of men aged 55 to 64 years</a:t>
            </a:r>
            <a:r>
              <a:rPr lang="en-GB" sz="2000" dirty="0" smtClean="0"/>
              <a:t>, which </a:t>
            </a:r>
            <a:r>
              <a:rPr lang="en-GB" sz="2000" dirty="0"/>
              <a:t>had recorded a steady decline in the </a:t>
            </a:r>
            <a:r>
              <a:rPr lang="en-GB" sz="2000" dirty="0" smtClean="0"/>
              <a:t>past twenty </a:t>
            </a:r>
            <a:r>
              <a:rPr lang="en-GB" sz="2000" dirty="0"/>
              <a:t>five years, are showing clear signs of </a:t>
            </a:r>
            <a:r>
              <a:rPr lang="en-GB" sz="2000" dirty="0" smtClean="0"/>
              <a:t>a reversal </a:t>
            </a:r>
            <a:r>
              <a:rPr lang="en-GB" sz="2000" dirty="0"/>
              <a:t>in most countries since the turn of </a:t>
            </a:r>
            <a:r>
              <a:rPr lang="en-GB" sz="2000" dirty="0" smtClean="0"/>
              <a:t>the century</a:t>
            </a:r>
            <a:r>
              <a:rPr lang="en-GB" sz="2000" dirty="0"/>
              <a:t>, mostly due to pension reforms </a:t>
            </a:r>
            <a:r>
              <a:rPr lang="en-GB" sz="2000" dirty="0" smtClean="0"/>
              <a:t>raising the </a:t>
            </a:r>
            <a:r>
              <a:rPr lang="en-GB" sz="2000" dirty="0"/>
              <a:t>statutory retirement age or the state </a:t>
            </a:r>
            <a:r>
              <a:rPr lang="en-GB" sz="2000" dirty="0" smtClean="0"/>
              <a:t>pension age</a:t>
            </a:r>
            <a:r>
              <a:rPr lang="en-GB" sz="2000" dirty="0"/>
              <a:t>;</a:t>
            </a:r>
          </a:p>
          <a:p>
            <a:r>
              <a:rPr lang="en-GB" sz="2000" dirty="0" smtClean="0"/>
              <a:t>Female </a:t>
            </a:r>
            <a:r>
              <a:rPr lang="en-GB" sz="2000" dirty="0"/>
              <a:t>participation rates have </a:t>
            </a:r>
            <a:r>
              <a:rPr lang="en-GB" sz="2000" dirty="0" smtClean="0"/>
              <a:t>steadily increased </a:t>
            </a:r>
            <a:r>
              <a:rPr lang="en-GB" sz="2000" dirty="0"/>
              <a:t>over the past twenty five years</a:t>
            </a:r>
            <a:r>
              <a:rPr lang="en-GB" sz="2000" dirty="0" smtClean="0"/>
              <a:t>, largely </a:t>
            </a:r>
            <a:r>
              <a:rPr lang="en-GB" sz="2000" dirty="0"/>
              <a:t>reflecting societal trends;</a:t>
            </a:r>
          </a:p>
          <a:p>
            <a:r>
              <a:rPr lang="en-GB" sz="2000" dirty="0" smtClean="0"/>
              <a:t>The </a:t>
            </a:r>
            <a:r>
              <a:rPr lang="en-GB" sz="2000" dirty="0"/>
              <a:t>participation rates of young people (aged </a:t>
            </a:r>
            <a:r>
              <a:rPr lang="en-GB" sz="2000" dirty="0" smtClean="0"/>
              <a:t>15 to </a:t>
            </a:r>
            <a:r>
              <a:rPr lang="en-GB" sz="2000" dirty="0"/>
              <a:t>24 years) have declined, mostly due to </a:t>
            </a:r>
            <a:r>
              <a:rPr lang="en-GB" sz="2000" dirty="0" smtClean="0"/>
              <a:t>a longer </a:t>
            </a:r>
            <a:r>
              <a:rPr lang="en-GB" sz="2000" dirty="0"/>
              <a:t>stay in school</a:t>
            </a:r>
            <a:r>
              <a:rPr lang="en-GB" sz="2000" dirty="0" smtClean="0"/>
              <a:t>;”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843808" y="5229200"/>
            <a:ext cx="554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European Commission (2014) The 2015 ageing report  - Underlying Assumptions and Projection Methodologies, European Economy 8/2014, p30</a:t>
            </a:r>
            <a:endParaRPr lang="en-GB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609450"/>
            <a:ext cx="7915153" cy="524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Economic activity rates, age and sex</a:t>
            </a:r>
            <a:br>
              <a:rPr lang="en-GB" sz="3600" dirty="0" smtClean="0"/>
            </a:br>
            <a:r>
              <a:rPr lang="en-GB" sz="3600" dirty="0" smtClean="0"/>
              <a:t>1971-2011 Censuses, England &amp; Wales</a:t>
            </a:r>
            <a:endParaRPr lang="en-GB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619672" y="1268760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1. High ‘prime age’ participation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3356992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4. Reduced young participation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2160" y="1844824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3. Rising female participation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19872" y="1844824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2. Reduced older male participation, recently recovered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47664" y="537321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Males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4788024" y="537321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Females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748464" cy="55892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2600" dirty="0" smtClean="0"/>
              <a:t>ILO (2011) and OECD (2003) European Commission (2005) among other reviews , identify four strategies:</a:t>
            </a:r>
          </a:p>
          <a:p>
            <a:r>
              <a:rPr lang="en-GB" sz="2600" b="1" dirty="0" smtClean="0"/>
              <a:t>Judgemental</a:t>
            </a:r>
            <a:r>
              <a:rPr lang="en-GB" sz="2600" dirty="0" smtClean="0"/>
              <a:t>, qualitative – where few data exist and no time series of activity rates. </a:t>
            </a:r>
            <a:r>
              <a:rPr lang="en-GB" sz="2600" i="1" dirty="0" smtClean="0"/>
              <a:t>ECB,  most local plan scenarios</a:t>
            </a:r>
          </a:p>
          <a:p>
            <a:r>
              <a:rPr lang="en-GB" sz="2600" b="1" dirty="0" smtClean="0"/>
              <a:t>Time extrapolation </a:t>
            </a:r>
            <a:r>
              <a:rPr lang="en-GB" sz="2600" dirty="0" smtClean="0"/>
              <a:t>of activity rates, including s-curves – where time series exist. Use of s-curves implements an assumption that past change will reduce. Most common. </a:t>
            </a:r>
            <a:r>
              <a:rPr lang="en-GB" sz="2600" i="1" dirty="0" smtClean="0"/>
              <a:t>ONS; ILO; USA(BLS)</a:t>
            </a:r>
          </a:p>
          <a:p>
            <a:r>
              <a:rPr lang="en-GB" sz="2600" b="1" dirty="0" smtClean="0"/>
              <a:t>Regression models </a:t>
            </a:r>
            <a:r>
              <a:rPr lang="en-GB" sz="2600" dirty="0" smtClean="0"/>
              <a:t>based on correlations with economic, cultural, demographic factors. </a:t>
            </a:r>
            <a:r>
              <a:rPr lang="en-GB" sz="2600" i="1" dirty="0" smtClean="0"/>
              <a:t>Unusual outside academia. Religion?</a:t>
            </a:r>
            <a:endParaRPr lang="en-GB" sz="2600" dirty="0" smtClean="0"/>
          </a:p>
          <a:p>
            <a:r>
              <a:rPr lang="en-GB" sz="2600" b="1" dirty="0" smtClean="0"/>
              <a:t>Cohort approach </a:t>
            </a:r>
            <a:r>
              <a:rPr lang="en-GB" sz="2600" dirty="0" smtClean="0"/>
              <a:t>based on [net] entry and exit ‘rates’ from the labour force at each age, males and females separately. </a:t>
            </a:r>
            <a:r>
              <a:rPr lang="en-GB" sz="2600" i="1" dirty="0" smtClean="0"/>
              <a:t>OECD; EC; OBR</a:t>
            </a:r>
          </a:p>
          <a:p>
            <a:pPr lvl="1"/>
            <a:r>
              <a:rPr lang="en-GB" sz="2300" dirty="0" smtClean="0"/>
              <a:t>When inactivity decreasing, ‘Entry rate’ =</a:t>
            </a:r>
          </a:p>
          <a:p>
            <a:pPr lvl="1">
              <a:buNone/>
            </a:pPr>
            <a:r>
              <a:rPr lang="en-GB" sz="2300" dirty="0" smtClean="0"/>
              <a:t>	1 – (Inactivity rate age a+1 time t+1 / Inactivity rate age a time t)</a:t>
            </a:r>
          </a:p>
          <a:p>
            <a:pPr lvl="2"/>
            <a:r>
              <a:rPr lang="en-GB" sz="2300" dirty="0" err="1" smtClean="0"/>
              <a:t>Eg</a:t>
            </a:r>
            <a:r>
              <a:rPr lang="en-GB" sz="2300" dirty="0" smtClean="0"/>
              <a:t> a tenth of 25 year old inactive males become active.</a:t>
            </a:r>
          </a:p>
          <a:p>
            <a:pPr lvl="2"/>
            <a:r>
              <a:rPr lang="en-GB" sz="2300" dirty="0" smtClean="0"/>
              <a:t>A ‘death rate’ applied to those inactive at time t, the result added to activity age a at time t</a:t>
            </a:r>
          </a:p>
          <a:p>
            <a:pPr lvl="1"/>
            <a:r>
              <a:rPr lang="en-GB" sz="2300" dirty="0" smtClean="0"/>
              <a:t>When activity is decreasing, ‘Exit rate’ = </a:t>
            </a:r>
          </a:p>
          <a:p>
            <a:pPr lvl="1">
              <a:buNone/>
            </a:pPr>
            <a:r>
              <a:rPr lang="en-GB" sz="2300" dirty="0" smtClean="0"/>
              <a:t>	(Activity rate a+1 time t+1 / Activity rate age a time)</a:t>
            </a:r>
          </a:p>
          <a:p>
            <a:pPr lvl="2"/>
            <a:r>
              <a:rPr lang="en-GB" sz="2300" dirty="0" smtClean="0"/>
              <a:t>A growth rate applied to those active at time t. </a:t>
            </a:r>
          </a:p>
          <a:p>
            <a:pPr lvl="1"/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9721</TotalTime>
  <Words>1712</Words>
  <Application>Microsoft Office PowerPoint</Application>
  <PresentationFormat>On-screen Show (4:3)</PresentationFormat>
  <Paragraphs>349</Paragraphs>
  <Slides>25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Labour force projections for Districts of Britain</vt:lpstr>
      <vt:lpstr>Local planning context -1</vt:lpstr>
      <vt:lpstr>Local planning context - 2</vt:lpstr>
      <vt:lpstr>Past economic activity rates, broad age groups UK, Labour Force Survey</vt:lpstr>
      <vt:lpstr>The 10 day challenge</vt:lpstr>
      <vt:lpstr>Outline</vt:lpstr>
      <vt:lpstr>4 trends observed throughout the EU</vt:lpstr>
      <vt:lpstr>Economic activity rates, age and sex 1971-2011 Censuses, England &amp; Wales</vt:lpstr>
      <vt:lpstr>Methods</vt:lpstr>
      <vt:lpstr>Previous LAD projections</vt:lpstr>
      <vt:lpstr>Labour Force forecasts for the UK</vt:lpstr>
      <vt:lpstr>EC past and projected economic activity, selected age groups</vt:lpstr>
      <vt:lpstr>Local authority districts: data in Britain for economic activity</vt:lpstr>
      <vt:lpstr>Tests with 348 England &amp; Wales Local Authority Districts 1991-01-11</vt:lpstr>
      <vt:lpstr>LAD’s distance from the average remains similar over time - Students, ex-industrial areas, muslim women  Changes over one decade tended to not to be continued in the next decade  There has not been convergence over time</vt:lpstr>
      <vt:lpstr>Tests with E&amp;W districts 1991-01-11</vt:lpstr>
      <vt:lpstr>PowerPoint Presentation</vt:lpstr>
      <vt:lpstr>Absolute error for persons 16-64 2011 economic activity rates, 348 LADs of E&amp;W. E&amp;W mean: 77.9%</vt:lpstr>
      <vt:lpstr>PowerPoint Presentation</vt:lpstr>
      <vt:lpstr>Summary of testing</vt:lpstr>
      <vt:lpstr>Does the APS provide a better starting point than the 2011 Census?</vt:lpstr>
      <vt:lpstr>APS of interest in fast-changing areas, but not of benefit to standard projections</vt:lpstr>
      <vt:lpstr>Tasks seeking researchers</vt:lpstr>
      <vt:lpstr>Conclusions, consultation</vt:lpstr>
      <vt:lpstr>Consultation</vt:lpstr>
    </vt:vector>
  </TitlesOfParts>
  <Company>University of Manchester [work-at-home copy]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Ludi</dc:creator>
  <cp:lastModifiedBy>Private</cp:lastModifiedBy>
  <cp:revision>59</cp:revision>
  <dcterms:created xsi:type="dcterms:W3CDTF">2015-05-20T15:31:48Z</dcterms:created>
  <dcterms:modified xsi:type="dcterms:W3CDTF">2015-10-05T13:55:19Z</dcterms:modified>
</cp:coreProperties>
</file>